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diagrams/data27.xml" ContentType="application/vnd.openxmlformats-officedocument.drawingml.diagramData+xml"/>
  <Override PartName="/ppt/diagrams/layout27.xml" ContentType="application/vnd.openxmlformats-officedocument.drawingml.diagramLayout+xml"/>
  <Override PartName="/ppt/diagrams/quickStyle27.xml" ContentType="application/vnd.openxmlformats-officedocument.drawingml.diagramStyle+xml"/>
  <Override PartName="/ppt/diagrams/colors27.xml" ContentType="application/vnd.openxmlformats-officedocument.drawingml.diagramColors+xml"/>
  <Override PartName="/ppt/diagrams/drawing27.xml" ContentType="application/vnd.ms-office.drawingml.diagramDrawing+xml"/>
  <Override PartName="/ppt/diagrams/data28.xml" ContentType="application/vnd.openxmlformats-officedocument.drawingml.diagramData+xml"/>
  <Override PartName="/ppt/diagrams/layout28.xml" ContentType="application/vnd.openxmlformats-officedocument.drawingml.diagramLayout+xml"/>
  <Override PartName="/ppt/diagrams/quickStyle28.xml" ContentType="application/vnd.openxmlformats-officedocument.drawingml.diagramStyle+xml"/>
  <Override PartName="/ppt/diagrams/colors28.xml" ContentType="application/vnd.openxmlformats-officedocument.drawingml.diagramColors+xml"/>
  <Override PartName="/ppt/diagrams/drawing28.xml" ContentType="application/vnd.ms-office.drawingml.diagramDrawing+xml"/>
  <Override PartName="/ppt/diagrams/data29.xml" ContentType="application/vnd.openxmlformats-officedocument.drawingml.diagramData+xml"/>
  <Override PartName="/ppt/diagrams/layout29.xml" ContentType="application/vnd.openxmlformats-officedocument.drawingml.diagramLayout+xml"/>
  <Override PartName="/ppt/diagrams/quickStyle29.xml" ContentType="application/vnd.openxmlformats-officedocument.drawingml.diagramStyle+xml"/>
  <Override PartName="/ppt/diagrams/colors29.xml" ContentType="application/vnd.openxmlformats-officedocument.drawingml.diagramColors+xml"/>
  <Override PartName="/ppt/diagrams/drawing29.xml" ContentType="application/vnd.ms-office.drawingml.diagramDrawing+xml"/>
  <Override PartName="/ppt/diagrams/data30.xml" ContentType="application/vnd.openxmlformats-officedocument.drawingml.diagramData+xml"/>
  <Override PartName="/ppt/diagrams/layout30.xml" ContentType="application/vnd.openxmlformats-officedocument.drawingml.diagramLayout+xml"/>
  <Override PartName="/ppt/diagrams/quickStyle30.xml" ContentType="application/vnd.openxmlformats-officedocument.drawingml.diagramStyle+xml"/>
  <Override PartName="/ppt/diagrams/colors30.xml" ContentType="application/vnd.openxmlformats-officedocument.drawingml.diagramColors+xml"/>
  <Override PartName="/ppt/diagrams/drawing30.xml" ContentType="application/vnd.ms-office.drawingml.diagramDrawing+xml"/>
  <Override PartName="/ppt/diagrams/data31.xml" ContentType="application/vnd.openxmlformats-officedocument.drawingml.diagramData+xml"/>
  <Override PartName="/ppt/diagrams/layout31.xml" ContentType="application/vnd.openxmlformats-officedocument.drawingml.diagramLayout+xml"/>
  <Override PartName="/ppt/diagrams/quickStyle31.xml" ContentType="application/vnd.openxmlformats-officedocument.drawingml.diagramStyle+xml"/>
  <Override PartName="/ppt/diagrams/colors31.xml" ContentType="application/vnd.openxmlformats-officedocument.drawingml.diagramColors+xml"/>
  <Override PartName="/ppt/diagrams/drawing31.xml" ContentType="application/vnd.ms-office.drawingml.diagramDrawing+xml"/>
  <Override PartName="/ppt/diagrams/data32.xml" ContentType="application/vnd.openxmlformats-officedocument.drawingml.diagramData+xml"/>
  <Override PartName="/ppt/diagrams/layout32.xml" ContentType="application/vnd.openxmlformats-officedocument.drawingml.diagramLayout+xml"/>
  <Override PartName="/ppt/diagrams/quickStyle32.xml" ContentType="application/vnd.openxmlformats-officedocument.drawingml.diagramStyle+xml"/>
  <Override PartName="/ppt/diagrams/colors32.xml" ContentType="application/vnd.openxmlformats-officedocument.drawingml.diagramColors+xml"/>
  <Override PartName="/ppt/diagrams/drawing32.xml" ContentType="application/vnd.ms-office.drawingml.diagramDrawing+xml"/>
  <Override PartName="/ppt/diagrams/data33.xml" ContentType="application/vnd.openxmlformats-officedocument.drawingml.diagramData+xml"/>
  <Override PartName="/ppt/diagrams/layout33.xml" ContentType="application/vnd.openxmlformats-officedocument.drawingml.diagramLayout+xml"/>
  <Override PartName="/ppt/diagrams/quickStyle33.xml" ContentType="application/vnd.openxmlformats-officedocument.drawingml.diagramStyle+xml"/>
  <Override PartName="/ppt/diagrams/colors33.xml" ContentType="application/vnd.openxmlformats-officedocument.drawingml.diagramColors+xml"/>
  <Override PartName="/ppt/diagrams/drawing33.xml" ContentType="application/vnd.ms-office.drawingml.diagramDrawing+xml"/>
  <Override PartName="/ppt/diagrams/data34.xml" ContentType="application/vnd.openxmlformats-officedocument.drawingml.diagramData+xml"/>
  <Override PartName="/ppt/diagrams/layout34.xml" ContentType="application/vnd.openxmlformats-officedocument.drawingml.diagramLayout+xml"/>
  <Override PartName="/ppt/diagrams/quickStyle34.xml" ContentType="application/vnd.openxmlformats-officedocument.drawingml.diagramStyle+xml"/>
  <Override PartName="/ppt/diagrams/colors34.xml" ContentType="application/vnd.openxmlformats-officedocument.drawingml.diagramColors+xml"/>
  <Override PartName="/ppt/diagrams/drawing34.xml" ContentType="application/vnd.ms-office.drawingml.diagramDrawing+xml"/>
  <Override PartName="/ppt/diagrams/data35.xml" ContentType="application/vnd.openxmlformats-officedocument.drawingml.diagramData+xml"/>
  <Override PartName="/ppt/diagrams/layout35.xml" ContentType="application/vnd.openxmlformats-officedocument.drawingml.diagramLayout+xml"/>
  <Override PartName="/ppt/diagrams/quickStyle35.xml" ContentType="application/vnd.openxmlformats-officedocument.drawingml.diagramStyle+xml"/>
  <Override PartName="/ppt/diagrams/colors35.xml" ContentType="application/vnd.openxmlformats-officedocument.drawingml.diagramColors+xml"/>
  <Override PartName="/ppt/diagrams/drawing35.xml" ContentType="application/vnd.ms-office.drawingml.diagramDrawing+xml"/>
  <Override PartName="/ppt/diagrams/data36.xml" ContentType="application/vnd.openxmlformats-officedocument.drawingml.diagramData+xml"/>
  <Override PartName="/ppt/diagrams/layout36.xml" ContentType="application/vnd.openxmlformats-officedocument.drawingml.diagramLayout+xml"/>
  <Override PartName="/ppt/diagrams/quickStyle36.xml" ContentType="application/vnd.openxmlformats-officedocument.drawingml.diagramStyle+xml"/>
  <Override PartName="/ppt/diagrams/colors36.xml" ContentType="application/vnd.openxmlformats-officedocument.drawingml.diagramColors+xml"/>
  <Override PartName="/ppt/diagrams/drawing36.xml" ContentType="application/vnd.ms-office.drawingml.diagramDrawing+xml"/>
  <Override PartName="/ppt/diagrams/data37.xml" ContentType="application/vnd.openxmlformats-officedocument.drawingml.diagramData+xml"/>
  <Override PartName="/ppt/diagrams/layout37.xml" ContentType="application/vnd.openxmlformats-officedocument.drawingml.diagramLayout+xml"/>
  <Override PartName="/ppt/diagrams/quickStyle37.xml" ContentType="application/vnd.openxmlformats-officedocument.drawingml.diagramStyle+xml"/>
  <Override PartName="/ppt/diagrams/colors37.xml" ContentType="application/vnd.openxmlformats-officedocument.drawingml.diagramColors+xml"/>
  <Override PartName="/ppt/diagrams/drawing37.xml" ContentType="application/vnd.ms-office.drawingml.diagramDrawing+xml"/>
  <Override PartName="/ppt/diagrams/data38.xml" ContentType="application/vnd.openxmlformats-officedocument.drawingml.diagramData+xml"/>
  <Override PartName="/ppt/diagrams/layout38.xml" ContentType="application/vnd.openxmlformats-officedocument.drawingml.diagramLayout+xml"/>
  <Override PartName="/ppt/diagrams/quickStyle38.xml" ContentType="application/vnd.openxmlformats-officedocument.drawingml.diagramStyle+xml"/>
  <Override PartName="/ppt/diagrams/colors38.xml" ContentType="application/vnd.openxmlformats-officedocument.drawingml.diagramColors+xml"/>
  <Override PartName="/ppt/diagrams/drawing38.xml" ContentType="application/vnd.ms-office.drawingml.diagramDrawing+xml"/>
  <Override PartName="/ppt/diagrams/data39.xml" ContentType="application/vnd.openxmlformats-officedocument.drawingml.diagramData+xml"/>
  <Override PartName="/ppt/diagrams/layout39.xml" ContentType="application/vnd.openxmlformats-officedocument.drawingml.diagramLayout+xml"/>
  <Override PartName="/ppt/diagrams/quickStyle39.xml" ContentType="application/vnd.openxmlformats-officedocument.drawingml.diagramStyle+xml"/>
  <Override PartName="/ppt/diagrams/colors39.xml" ContentType="application/vnd.openxmlformats-officedocument.drawingml.diagramColors+xml"/>
  <Override PartName="/ppt/diagrams/drawing39.xml" ContentType="application/vnd.ms-office.drawingml.diagramDrawing+xml"/>
  <Override PartName="/ppt/diagrams/data40.xml" ContentType="application/vnd.openxmlformats-officedocument.drawingml.diagramData+xml"/>
  <Override PartName="/ppt/diagrams/layout40.xml" ContentType="application/vnd.openxmlformats-officedocument.drawingml.diagramLayout+xml"/>
  <Override PartName="/ppt/diagrams/quickStyle40.xml" ContentType="application/vnd.openxmlformats-officedocument.drawingml.diagramStyle+xml"/>
  <Override PartName="/ppt/diagrams/colors40.xml" ContentType="application/vnd.openxmlformats-officedocument.drawingml.diagramColors+xml"/>
  <Override PartName="/ppt/diagrams/drawing40.xml" ContentType="application/vnd.ms-office.drawingml.diagramDrawing+xml"/>
  <Override PartName="/ppt/diagrams/data41.xml" ContentType="application/vnd.openxmlformats-officedocument.drawingml.diagramData+xml"/>
  <Override PartName="/ppt/diagrams/layout41.xml" ContentType="application/vnd.openxmlformats-officedocument.drawingml.diagramLayout+xml"/>
  <Override PartName="/ppt/diagrams/quickStyle41.xml" ContentType="application/vnd.openxmlformats-officedocument.drawingml.diagramStyle+xml"/>
  <Override PartName="/ppt/diagrams/colors41.xml" ContentType="application/vnd.openxmlformats-officedocument.drawingml.diagramColors+xml"/>
  <Override PartName="/ppt/diagrams/drawing41.xml" ContentType="application/vnd.ms-office.drawingml.diagramDrawing+xml"/>
  <Override PartName="/ppt/diagrams/data42.xml" ContentType="application/vnd.openxmlformats-officedocument.drawingml.diagramData+xml"/>
  <Override PartName="/ppt/diagrams/layout42.xml" ContentType="application/vnd.openxmlformats-officedocument.drawingml.diagramLayout+xml"/>
  <Override PartName="/ppt/diagrams/quickStyle42.xml" ContentType="application/vnd.openxmlformats-officedocument.drawingml.diagramStyle+xml"/>
  <Override PartName="/ppt/diagrams/colors42.xml" ContentType="application/vnd.openxmlformats-officedocument.drawingml.diagramColors+xml"/>
  <Override PartName="/ppt/diagrams/drawing42.xml" ContentType="application/vnd.ms-office.drawingml.diagramDrawing+xml"/>
  <Override PartName="/ppt/diagrams/data43.xml" ContentType="application/vnd.openxmlformats-officedocument.drawingml.diagramData+xml"/>
  <Override PartName="/ppt/diagrams/layout43.xml" ContentType="application/vnd.openxmlformats-officedocument.drawingml.diagramLayout+xml"/>
  <Override PartName="/ppt/diagrams/quickStyle43.xml" ContentType="application/vnd.openxmlformats-officedocument.drawingml.diagramStyle+xml"/>
  <Override PartName="/ppt/diagrams/colors43.xml" ContentType="application/vnd.openxmlformats-officedocument.drawingml.diagramColors+xml"/>
  <Override PartName="/ppt/diagrams/drawing43.xml" ContentType="application/vnd.ms-office.drawingml.diagramDrawing+xml"/>
  <Override PartName="/ppt/diagrams/data44.xml" ContentType="application/vnd.openxmlformats-officedocument.drawingml.diagramData+xml"/>
  <Override PartName="/ppt/diagrams/layout44.xml" ContentType="application/vnd.openxmlformats-officedocument.drawingml.diagramLayout+xml"/>
  <Override PartName="/ppt/diagrams/quickStyle44.xml" ContentType="application/vnd.openxmlformats-officedocument.drawingml.diagramStyle+xml"/>
  <Override PartName="/ppt/diagrams/colors44.xml" ContentType="application/vnd.openxmlformats-officedocument.drawingml.diagramColors+xml"/>
  <Override PartName="/ppt/diagrams/drawing44.xml" ContentType="application/vnd.ms-office.drawingml.diagramDrawing+xml"/>
  <Override PartName="/ppt/diagrams/data45.xml" ContentType="application/vnd.openxmlformats-officedocument.drawingml.diagramData+xml"/>
  <Override PartName="/ppt/diagrams/layout45.xml" ContentType="application/vnd.openxmlformats-officedocument.drawingml.diagramLayout+xml"/>
  <Override PartName="/ppt/diagrams/quickStyle45.xml" ContentType="application/vnd.openxmlformats-officedocument.drawingml.diagramStyle+xml"/>
  <Override PartName="/ppt/diagrams/colors45.xml" ContentType="application/vnd.openxmlformats-officedocument.drawingml.diagramColors+xml"/>
  <Override PartName="/ppt/diagrams/drawing45.xml" ContentType="application/vnd.ms-office.drawingml.diagramDrawing+xml"/>
  <Override PartName="/ppt/diagrams/data46.xml" ContentType="application/vnd.openxmlformats-officedocument.drawingml.diagramData+xml"/>
  <Override PartName="/ppt/diagrams/layout46.xml" ContentType="application/vnd.openxmlformats-officedocument.drawingml.diagramLayout+xml"/>
  <Override PartName="/ppt/diagrams/quickStyle46.xml" ContentType="application/vnd.openxmlformats-officedocument.drawingml.diagramStyle+xml"/>
  <Override PartName="/ppt/diagrams/colors46.xml" ContentType="application/vnd.openxmlformats-officedocument.drawingml.diagramColors+xml"/>
  <Override PartName="/ppt/diagrams/drawing46.xml" ContentType="application/vnd.ms-office.drawingml.diagramDrawing+xml"/>
  <Override PartName="/ppt/diagrams/data47.xml" ContentType="application/vnd.openxmlformats-officedocument.drawingml.diagramData+xml"/>
  <Override PartName="/ppt/diagrams/layout47.xml" ContentType="application/vnd.openxmlformats-officedocument.drawingml.diagramLayout+xml"/>
  <Override PartName="/ppt/diagrams/quickStyle47.xml" ContentType="application/vnd.openxmlformats-officedocument.drawingml.diagramStyle+xml"/>
  <Override PartName="/ppt/diagrams/colors47.xml" ContentType="application/vnd.openxmlformats-officedocument.drawingml.diagramColors+xml"/>
  <Override PartName="/ppt/diagrams/drawing4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8"/>
  </p:notesMasterIdLst>
  <p:sldIdLst>
    <p:sldId id="267" r:id="rId2"/>
    <p:sldId id="287" r:id="rId3"/>
    <p:sldId id="288" r:id="rId4"/>
    <p:sldId id="259" r:id="rId5"/>
    <p:sldId id="290" r:id="rId6"/>
    <p:sldId id="268" r:id="rId7"/>
    <p:sldId id="269" r:id="rId8"/>
    <p:sldId id="256" r:id="rId9"/>
    <p:sldId id="263" r:id="rId10"/>
    <p:sldId id="270" r:id="rId11"/>
    <p:sldId id="312" r:id="rId12"/>
    <p:sldId id="311" r:id="rId13"/>
    <p:sldId id="272" r:id="rId14"/>
    <p:sldId id="283" r:id="rId15"/>
    <p:sldId id="286" r:id="rId16"/>
    <p:sldId id="284" r:id="rId17"/>
    <p:sldId id="285" r:id="rId18"/>
    <p:sldId id="271" r:id="rId19"/>
    <p:sldId id="279" r:id="rId20"/>
    <p:sldId id="289" r:id="rId21"/>
    <p:sldId id="277" r:id="rId22"/>
    <p:sldId id="293" r:id="rId23"/>
    <p:sldId id="292" r:id="rId24"/>
    <p:sldId id="266" r:id="rId25"/>
    <p:sldId id="294" r:id="rId26"/>
    <p:sldId id="295" r:id="rId27"/>
    <p:sldId id="296" r:id="rId28"/>
    <p:sldId id="310" r:id="rId29"/>
    <p:sldId id="297" r:id="rId30"/>
    <p:sldId id="299" r:id="rId31"/>
    <p:sldId id="308" r:id="rId32"/>
    <p:sldId id="300" r:id="rId33"/>
    <p:sldId id="309" r:id="rId34"/>
    <p:sldId id="298" r:id="rId35"/>
    <p:sldId id="301" r:id="rId36"/>
    <p:sldId id="307" r:id="rId37"/>
    <p:sldId id="302" r:id="rId38"/>
    <p:sldId id="306" r:id="rId39"/>
    <p:sldId id="313" r:id="rId40"/>
    <p:sldId id="315" r:id="rId41"/>
    <p:sldId id="314" r:id="rId42"/>
    <p:sldId id="316" r:id="rId43"/>
    <p:sldId id="318" r:id="rId44"/>
    <p:sldId id="317" r:id="rId45"/>
    <p:sldId id="320" r:id="rId46"/>
    <p:sldId id="321" r:id="rId4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96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diagrams/_rels/data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diagrams/_rels/drawing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3_4">
  <dgm:title val=""/>
  <dgm:desc val=""/>
  <dgm:catLst>
    <dgm:cat type="accent3" pri="11400"/>
  </dgm:catLst>
  <dgm:styleLbl name="node0">
    <dgm:fillClrLst meth="cycle">
      <a:schemeClr val="accent3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3">
        <a:shade val="50000"/>
      </a:schemeClr>
      <a:schemeClr val="accent3">
        <a:tint val="55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3">
        <a:shade val="80000"/>
        <a:alpha val="50000"/>
      </a:schemeClr>
      <a:schemeClr val="accent3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55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9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0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4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0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8C61D35-73CF-40E8-8DA4-440BF2A23FB8}" type="doc">
      <dgm:prSet loTypeId="urn:microsoft.com/office/officeart/2005/8/layout/hList1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C1B31848-FCDE-4780-A669-5FD9614AAE05}">
      <dgm:prSet/>
      <dgm:spPr/>
      <dgm:t>
        <a:bodyPr/>
        <a:lstStyle/>
        <a:p>
          <a:pPr rtl="0"/>
          <a:r>
            <a:rPr lang="ru-RU" b="1" dirty="0" smtClean="0"/>
            <a:t>Традиционной целью школьного образования многие годы было овладение системой знаний, составляющей «основы наук» </a:t>
          </a:r>
          <a:endParaRPr lang="ru-RU" b="1" dirty="0"/>
        </a:p>
      </dgm:t>
    </dgm:pt>
    <dgm:pt modelId="{49F59190-C995-42E4-9CB5-EACFDE96223D}" type="parTrans" cxnId="{B6953D79-AB77-4075-9962-3D9481BDB3FE}">
      <dgm:prSet/>
      <dgm:spPr/>
      <dgm:t>
        <a:bodyPr/>
        <a:lstStyle/>
        <a:p>
          <a:endParaRPr lang="ru-RU"/>
        </a:p>
      </dgm:t>
    </dgm:pt>
    <dgm:pt modelId="{F5FB1708-8A77-48F7-8E95-0683C7114250}" type="sibTrans" cxnId="{B6953D79-AB77-4075-9962-3D9481BDB3FE}">
      <dgm:prSet/>
      <dgm:spPr/>
      <dgm:t>
        <a:bodyPr/>
        <a:lstStyle/>
        <a:p>
          <a:endParaRPr lang="ru-RU"/>
        </a:p>
      </dgm:t>
    </dgm:pt>
    <dgm:pt modelId="{AB348744-AE77-417A-8102-1C33A748A07F}">
      <dgm:prSet/>
      <dgm:spPr/>
      <dgm:t>
        <a:bodyPr/>
        <a:lstStyle/>
        <a:p>
          <a:pPr rtl="0"/>
          <a:r>
            <a:rPr lang="ru-RU" smtClean="0"/>
            <a:t>Память учеников загружалась многочисленными фактами, именами, понятиями, алгоритмами. В результате мы имеем в России школу, выпускники которой по уровню практических знаний заметно превосходят своих сверстников в большинстве других стран. </a:t>
          </a:r>
          <a:endParaRPr lang="ru-RU"/>
        </a:p>
      </dgm:t>
    </dgm:pt>
    <dgm:pt modelId="{007302D4-41C5-476B-AD8C-87BA0AE0AF60}" type="parTrans" cxnId="{F35698E9-C11E-45C3-B98D-1606352DB7A7}">
      <dgm:prSet/>
      <dgm:spPr/>
      <dgm:t>
        <a:bodyPr/>
        <a:lstStyle/>
        <a:p>
          <a:endParaRPr lang="ru-RU"/>
        </a:p>
      </dgm:t>
    </dgm:pt>
    <dgm:pt modelId="{42EF696D-4DDF-4D22-9B75-478A4AE39D88}" type="sibTrans" cxnId="{F35698E9-C11E-45C3-B98D-1606352DB7A7}">
      <dgm:prSet/>
      <dgm:spPr/>
      <dgm:t>
        <a:bodyPr/>
        <a:lstStyle/>
        <a:p>
          <a:endParaRPr lang="ru-RU"/>
        </a:p>
      </dgm:t>
    </dgm:pt>
    <dgm:pt modelId="{B5988932-276A-44A5-9537-F625959EB0AD}">
      <dgm:prSet/>
      <dgm:spPr/>
      <dgm:t>
        <a:bodyPr/>
        <a:lstStyle/>
        <a:p>
          <a:pPr rtl="0"/>
          <a:r>
            <a:rPr lang="ru-RU" dirty="0" smtClean="0"/>
            <a:t>Российские школьники лучше учащихся многих стран выполняют </a:t>
          </a:r>
          <a:r>
            <a:rPr lang="ru-RU" b="1" dirty="0" smtClean="0"/>
            <a:t>задания репродуктивного характера</a:t>
          </a:r>
          <a:r>
            <a:rPr lang="ru-RU" dirty="0" smtClean="0"/>
            <a:t>, отражающие овладение предметными знаниями и умениями. Но результаты выполнении </a:t>
          </a:r>
          <a:r>
            <a:rPr lang="ru-RU" b="1" dirty="0" smtClean="0"/>
            <a:t>заданий практико-ориентированной </a:t>
          </a:r>
          <a:r>
            <a:rPr lang="ru-RU" dirty="0" smtClean="0"/>
            <a:t>направленности, содержание которых требует провести анализ данных или их интерпретацию, сформулировать вывод или назвать последствия тех или иных изменений, настораживают. </a:t>
          </a:r>
          <a:endParaRPr lang="ru-RU" dirty="0"/>
        </a:p>
      </dgm:t>
    </dgm:pt>
    <dgm:pt modelId="{6F2A2AF9-D783-46CE-AEAB-1438A7DF5147}" type="parTrans" cxnId="{FAF2B505-1192-4662-8A1B-C2F1448B1913}">
      <dgm:prSet/>
      <dgm:spPr/>
      <dgm:t>
        <a:bodyPr/>
        <a:lstStyle/>
        <a:p>
          <a:endParaRPr lang="ru-RU"/>
        </a:p>
      </dgm:t>
    </dgm:pt>
    <dgm:pt modelId="{8DF5C5C1-BC13-4965-9F00-DBB16C4C0989}" type="sibTrans" cxnId="{FAF2B505-1192-4662-8A1B-C2F1448B1913}">
      <dgm:prSet/>
      <dgm:spPr/>
      <dgm:t>
        <a:bodyPr/>
        <a:lstStyle/>
        <a:p>
          <a:endParaRPr lang="ru-RU"/>
        </a:p>
      </dgm:t>
    </dgm:pt>
    <dgm:pt modelId="{BB58E87A-893C-4E09-8D9C-675C93955A9C}" type="pres">
      <dgm:prSet presAssocID="{F8C61D35-73CF-40E8-8DA4-440BF2A23FB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C965763-5AE1-45C2-A62C-18D5C666A748}" type="pres">
      <dgm:prSet presAssocID="{C1B31848-FCDE-4780-A669-5FD9614AAE05}" presName="composite" presStyleCnt="0"/>
      <dgm:spPr/>
    </dgm:pt>
    <dgm:pt modelId="{A4ED68EB-FA39-4BE0-A2CD-C11B6C72013E}" type="pres">
      <dgm:prSet presAssocID="{C1B31848-FCDE-4780-A669-5FD9614AAE05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6F6D71-03DF-4B27-9EE7-0376F527525C}" type="pres">
      <dgm:prSet presAssocID="{C1B31848-FCDE-4780-A669-5FD9614AAE05}" presName="desTx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AF2B505-1192-4662-8A1B-C2F1448B1913}" srcId="{C1B31848-FCDE-4780-A669-5FD9614AAE05}" destId="{B5988932-276A-44A5-9537-F625959EB0AD}" srcOrd="1" destOrd="0" parTransId="{6F2A2AF9-D783-46CE-AEAB-1438A7DF5147}" sibTransId="{8DF5C5C1-BC13-4965-9F00-DBB16C4C0989}"/>
    <dgm:cxn modelId="{29601CF3-770C-420C-80E0-493836027BCE}" type="presOf" srcId="{C1B31848-FCDE-4780-A669-5FD9614AAE05}" destId="{A4ED68EB-FA39-4BE0-A2CD-C11B6C72013E}" srcOrd="0" destOrd="0" presId="urn:microsoft.com/office/officeart/2005/8/layout/hList1"/>
    <dgm:cxn modelId="{487F7521-BFF9-498E-8597-86395E47600E}" type="presOf" srcId="{AB348744-AE77-417A-8102-1C33A748A07F}" destId="{C06F6D71-03DF-4B27-9EE7-0376F527525C}" srcOrd="0" destOrd="0" presId="urn:microsoft.com/office/officeart/2005/8/layout/hList1"/>
    <dgm:cxn modelId="{77A3C770-A0B2-4B74-8F80-4F2E4543D693}" type="presOf" srcId="{B5988932-276A-44A5-9537-F625959EB0AD}" destId="{C06F6D71-03DF-4B27-9EE7-0376F527525C}" srcOrd="0" destOrd="1" presId="urn:microsoft.com/office/officeart/2005/8/layout/hList1"/>
    <dgm:cxn modelId="{F35698E9-C11E-45C3-B98D-1606352DB7A7}" srcId="{C1B31848-FCDE-4780-A669-5FD9614AAE05}" destId="{AB348744-AE77-417A-8102-1C33A748A07F}" srcOrd="0" destOrd="0" parTransId="{007302D4-41C5-476B-AD8C-87BA0AE0AF60}" sibTransId="{42EF696D-4DDF-4D22-9B75-478A4AE39D88}"/>
    <dgm:cxn modelId="{F42C251B-922D-42EB-A0CD-169C94F86E2B}" type="presOf" srcId="{F8C61D35-73CF-40E8-8DA4-440BF2A23FB8}" destId="{BB58E87A-893C-4E09-8D9C-675C93955A9C}" srcOrd="0" destOrd="0" presId="urn:microsoft.com/office/officeart/2005/8/layout/hList1"/>
    <dgm:cxn modelId="{B6953D79-AB77-4075-9962-3D9481BDB3FE}" srcId="{F8C61D35-73CF-40E8-8DA4-440BF2A23FB8}" destId="{C1B31848-FCDE-4780-A669-5FD9614AAE05}" srcOrd="0" destOrd="0" parTransId="{49F59190-C995-42E4-9CB5-EACFDE96223D}" sibTransId="{F5FB1708-8A77-48F7-8E95-0683C7114250}"/>
    <dgm:cxn modelId="{CAE5CA1F-FB53-4AD3-8AD4-901FA9E73DCC}" type="presParOf" srcId="{BB58E87A-893C-4E09-8D9C-675C93955A9C}" destId="{AC965763-5AE1-45C2-A62C-18D5C666A748}" srcOrd="0" destOrd="0" presId="urn:microsoft.com/office/officeart/2005/8/layout/hList1"/>
    <dgm:cxn modelId="{83A41DBD-CF6C-48D4-9FE6-069966C33766}" type="presParOf" srcId="{AC965763-5AE1-45C2-A62C-18D5C666A748}" destId="{A4ED68EB-FA39-4BE0-A2CD-C11B6C72013E}" srcOrd="0" destOrd="0" presId="urn:microsoft.com/office/officeart/2005/8/layout/hList1"/>
    <dgm:cxn modelId="{7B2D5BDF-4A72-4754-B424-F7B29F65C344}" type="presParOf" srcId="{AC965763-5AE1-45C2-A62C-18D5C666A748}" destId="{C06F6D71-03DF-4B27-9EE7-0376F527525C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ABA39B3-A6A7-4A3C-BCA6-2C3D4CE3D367}" type="doc">
      <dgm:prSet loTypeId="urn:microsoft.com/office/officeart/2005/8/layout/vList2" loCatId="list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E5AC4B1-4860-459C-ADFD-B20DE773C234}">
      <dgm:prSet/>
      <dgm:spPr/>
      <dgm:t>
        <a:bodyPr/>
        <a:lstStyle/>
        <a:p>
          <a:pPr rtl="0"/>
          <a:r>
            <a:rPr lang="ru-RU" dirty="0" smtClean="0"/>
            <a:t>Предмет нашей гордости - </a:t>
          </a:r>
          <a:r>
            <a:rPr lang="ru-RU" b="1" dirty="0" smtClean="0"/>
            <a:t>большой объем знаний</a:t>
          </a:r>
          <a:r>
            <a:rPr lang="ru-RU" dirty="0" smtClean="0"/>
            <a:t>, в изменившемся мире почти потерял ценность, поскольку информация стала легко доступной, а объем ее в мире быстро растет. </a:t>
          </a:r>
          <a:endParaRPr lang="ru-RU" dirty="0"/>
        </a:p>
      </dgm:t>
    </dgm:pt>
    <dgm:pt modelId="{5BA9E66E-E8AA-47DD-9075-83B2FC1A6981}" type="parTrans" cxnId="{17B6281E-2C46-4097-A1BA-31C167806B81}">
      <dgm:prSet/>
      <dgm:spPr/>
      <dgm:t>
        <a:bodyPr/>
        <a:lstStyle/>
        <a:p>
          <a:endParaRPr lang="ru-RU"/>
        </a:p>
      </dgm:t>
    </dgm:pt>
    <dgm:pt modelId="{303EB031-5A46-458E-8706-9DCA1C1B72EB}" type="sibTrans" cxnId="{17B6281E-2C46-4097-A1BA-31C167806B81}">
      <dgm:prSet/>
      <dgm:spPr/>
      <dgm:t>
        <a:bodyPr/>
        <a:lstStyle/>
        <a:p>
          <a:endParaRPr lang="ru-RU"/>
        </a:p>
      </dgm:t>
    </dgm:pt>
    <dgm:pt modelId="{8AE160D4-3969-49CF-9004-30D3D73994ED}">
      <dgm:prSet/>
      <dgm:spPr/>
      <dgm:t>
        <a:bodyPr/>
        <a:lstStyle/>
        <a:p>
          <a:pPr rtl="0"/>
          <a:r>
            <a:rPr lang="ru-RU" dirty="0" smtClean="0"/>
            <a:t>Оснастить человека знаниями, достаточными для успешной социализации, на сколько-нибудь длительное время становится все трудней, сроки обучения увеличиваются, а его эффективность падает. </a:t>
          </a:r>
          <a:endParaRPr lang="ru-RU" dirty="0"/>
        </a:p>
      </dgm:t>
    </dgm:pt>
    <dgm:pt modelId="{7195B09E-303E-4F9E-A24E-D263CA4A673D}" type="parTrans" cxnId="{9B08E6CC-790F-4E42-8B16-4CAFD7D886CD}">
      <dgm:prSet/>
      <dgm:spPr/>
      <dgm:t>
        <a:bodyPr/>
        <a:lstStyle/>
        <a:p>
          <a:endParaRPr lang="ru-RU"/>
        </a:p>
      </dgm:t>
    </dgm:pt>
    <dgm:pt modelId="{CC0E4E10-96AD-4316-99CF-251D74E38228}" type="sibTrans" cxnId="{9B08E6CC-790F-4E42-8B16-4CAFD7D886CD}">
      <dgm:prSet/>
      <dgm:spPr/>
      <dgm:t>
        <a:bodyPr/>
        <a:lstStyle/>
        <a:p>
          <a:endParaRPr lang="ru-RU"/>
        </a:p>
      </dgm:t>
    </dgm:pt>
    <dgm:pt modelId="{76A3F867-76DC-4E9F-9257-B1A510B197E6}" type="pres">
      <dgm:prSet presAssocID="{AABA39B3-A6A7-4A3C-BCA6-2C3D4CE3D36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7603379-0B6F-4CDE-91E6-1B793492A039}" type="pres">
      <dgm:prSet presAssocID="{FE5AC4B1-4860-459C-ADFD-B20DE773C234}" presName="parentText" presStyleLbl="node1" presStyleIdx="0" presStyleCnt="2" custScaleY="118859" custLinFactY="-19193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09DCB78-719C-4CF6-BBDC-CDC328FA13E1}" type="pres">
      <dgm:prSet presAssocID="{303EB031-5A46-458E-8706-9DCA1C1B72EB}" presName="spacer" presStyleCnt="0"/>
      <dgm:spPr/>
      <dgm:t>
        <a:bodyPr/>
        <a:lstStyle/>
        <a:p>
          <a:endParaRPr lang="ru-RU"/>
        </a:p>
      </dgm:t>
    </dgm:pt>
    <dgm:pt modelId="{8418A149-CD92-4496-93DB-39B3AE7634D2}" type="pres">
      <dgm:prSet presAssocID="{8AE160D4-3969-49CF-9004-30D3D73994ED}" presName="parentText" presStyleLbl="node1" presStyleIdx="1" presStyleCnt="2" custScaleY="12025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B08E6CC-790F-4E42-8B16-4CAFD7D886CD}" srcId="{AABA39B3-A6A7-4A3C-BCA6-2C3D4CE3D367}" destId="{8AE160D4-3969-49CF-9004-30D3D73994ED}" srcOrd="1" destOrd="0" parTransId="{7195B09E-303E-4F9E-A24E-D263CA4A673D}" sibTransId="{CC0E4E10-96AD-4316-99CF-251D74E38228}"/>
    <dgm:cxn modelId="{17B6281E-2C46-4097-A1BA-31C167806B81}" srcId="{AABA39B3-A6A7-4A3C-BCA6-2C3D4CE3D367}" destId="{FE5AC4B1-4860-459C-ADFD-B20DE773C234}" srcOrd="0" destOrd="0" parTransId="{5BA9E66E-E8AA-47DD-9075-83B2FC1A6981}" sibTransId="{303EB031-5A46-458E-8706-9DCA1C1B72EB}"/>
    <dgm:cxn modelId="{D64F32F4-F1B4-49E2-8324-C5CB50E6306A}" type="presOf" srcId="{8AE160D4-3969-49CF-9004-30D3D73994ED}" destId="{8418A149-CD92-4496-93DB-39B3AE7634D2}" srcOrd="0" destOrd="0" presId="urn:microsoft.com/office/officeart/2005/8/layout/vList2"/>
    <dgm:cxn modelId="{9D7B25A1-82F5-4A8C-B510-4DE731888234}" type="presOf" srcId="{FE5AC4B1-4860-459C-ADFD-B20DE773C234}" destId="{17603379-0B6F-4CDE-91E6-1B793492A039}" srcOrd="0" destOrd="0" presId="urn:microsoft.com/office/officeart/2005/8/layout/vList2"/>
    <dgm:cxn modelId="{832D0621-7C7C-4988-8626-C3179E3F548F}" type="presOf" srcId="{AABA39B3-A6A7-4A3C-BCA6-2C3D4CE3D367}" destId="{76A3F867-76DC-4E9F-9257-B1A510B197E6}" srcOrd="0" destOrd="0" presId="urn:microsoft.com/office/officeart/2005/8/layout/vList2"/>
    <dgm:cxn modelId="{9F229D7D-4992-4BE3-9E9E-A01D5A09A09D}" type="presParOf" srcId="{76A3F867-76DC-4E9F-9257-B1A510B197E6}" destId="{17603379-0B6F-4CDE-91E6-1B793492A039}" srcOrd="0" destOrd="0" presId="urn:microsoft.com/office/officeart/2005/8/layout/vList2"/>
    <dgm:cxn modelId="{F743265B-0E59-438A-B134-2BED69C4BAEF}" type="presParOf" srcId="{76A3F867-76DC-4E9F-9257-B1A510B197E6}" destId="{509DCB78-719C-4CF6-BBDC-CDC328FA13E1}" srcOrd="1" destOrd="0" presId="urn:microsoft.com/office/officeart/2005/8/layout/vList2"/>
    <dgm:cxn modelId="{1E63466C-3B03-4F0B-A4CE-01AFF8FB3287}" type="presParOf" srcId="{76A3F867-76DC-4E9F-9257-B1A510B197E6}" destId="{8418A149-CD92-4496-93DB-39B3AE7634D2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80E5CE1-1CAE-47E1-A055-5844A25A883B}" type="doc">
      <dgm:prSet loTypeId="urn:microsoft.com/office/officeart/2005/8/layout/vList2" loCatId="list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24B14D18-D388-4484-815A-CD061FB5C587}">
      <dgm:prSet/>
      <dgm:spPr/>
      <dgm:t>
        <a:bodyPr/>
        <a:lstStyle/>
        <a:p>
          <a:pPr rtl="0"/>
          <a:r>
            <a:rPr lang="ru-RU" dirty="0" smtClean="0"/>
            <a:t>Приходится признать, что школьные предметы содержат огромное число научных понятий, усвоение многих из них </a:t>
          </a:r>
          <a:r>
            <a:rPr lang="ru-RU" b="1" dirty="0" smtClean="0"/>
            <a:t>не является необходимым для формирования научной картины мира </a:t>
          </a:r>
          <a:r>
            <a:rPr lang="ru-RU" b="0" dirty="0" smtClean="0"/>
            <a:t>или для </a:t>
          </a:r>
          <a:r>
            <a:rPr lang="ru-RU" b="1" dirty="0" smtClean="0"/>
            <a:t>подготовки обучающихся к самостоятельному решению </a:t>
          </a:r>
          <a:r>
            <a:rPr lang="ru-RU" b="0" dirty="0" smtClean="0"/>
            <a:t>значимых для них </a:t>
          </a:r>
          <a:r>
            <a:rPr lang="ru-RU" b="1" dirty="0" smtClean="0"/>
            <a:t>проблем</a:t>
          </a:r>
          <a:r>
            <a:rPr lang="ru-RU" dirty="0" smtClean="0"/>
            <a:t>.</a:t>
          </a:r>
          <a:endParaRPr lang="ru-RU" dirty="0"/>
        </a:p>
      </dgm:t>
    </dgm:pt>
    <dgm:pt modelId="{E629B045-680C-4F8F-BFCD-5E39DA8B3C1B}" type="parTrans" cxnId="{3BF000C7-151D-4200-9DD9-82AD3205872E}">
      <dgm:prSet/>
      <dgm:spPr/>
      <dgm:t>
        <a:bodyPr/>
        <a:lstStyle/>
        <a:p>
          <a:endParaRPr lang="ru-RU"/>
        </a:p>
      </dgm:t>
    </dgm:pt>
    <dgm:pt modelId="{09EB8388-735B-4A1C-9BA9-3910B0E41B3D}" type="sibTrans" cxnId="{3BF000C7-151D-4200-9DD9-82AD3205872E}">
      <dgm:prSet/>
      <dgm:spPr/>
      <dgm:t>
        <a:bodyPr/>
        <a:lstStyle/>
        <a:p>
          <a:endParaRPr lang="ru-RU"/>
        </a:p>
      </dgm:t>
    </dgm:pt>
    <dgm:pt modelId="{6C57E102-A25A-4EA7-BA64-0A225A97A6A8}">
      <dgm:prSet/>
      <dgm:spPr/>
      <dgm:t>
        <a:bodyPr/>
        <a:lstStyle/>
        <a:p>
          <a:pPr rtl="0"/>
          <a:r>
            <a:rPr lang="ru-RU" b="0" dirty="0" smtClean="0"/>
            <a:t>Приобретение избыточных знаний может сформировать </a:t>
          </a:r>
          <a:r>
            <a:rPr lang="ru-RU" b="1" i="1" dirty="0" smtClean="0"/>
            <a:t>недостаток необходимых знаний</a:t>
          </a:r>
          <a:r>
            <a:rPr lang="ru-RU" b="0" dirty="0" smtClean="0"/>
            <a:t>, уровень освоения которых государством выносится на итоговую аттестацию</a:t>
          </a:r>
          <a:r>
            <a:rPr lang="ru-RU" dirty="0" smtClean="0"/>
            <a:t>. </a:t>
          </a:r>
          <a:endParaRPr lang="ru-RU" dirty="0"/>
        </a:p>
      </dgm:t>
    </dgm:pt>
    <dgm:pt modelId="{BAE5288D-7F9B-46EC-B9E8-8BC064DAAB4F}" type="parTrans" cxnId="{27648C25-126B-4200-BEC2-5DB82F7E889F}">
      <dgm:prSet/>
      <dgm:spPr/>
      <dgm:t>
        <a:bodyPr/>
        <a:lstStyle/>
        <a:p>
          <a:endParaRPr lang="ru-RU"/>
        </a:p>
      </dgm:t>
    </dgm:pt>
    <dgm:pt modelId="{FC85F678-282F-407C-8F1B-7FB3C179D50F}" type="sibTrans" cxnId="{27648C25-126B-4200-BEC2-5DB82F7E889F}">
      <dgm:prSet/>
      <dgm:spPr/>
      <dgm:t>
        <a:bodyPr/>
        <a:lstStyle/>
        <a:p>
          <a:endParaRPr lang="ru-RU"/>
        </a:p>
      </dgm:t>
    </dgm:pt>
    <dgm:pt modelId="{F21CE74B-9B9A-4889-8088-50C9C935A181}">
      <dgm:prSet/>
      <dgm:spPr/>
      <dgm:t>
        <a:bodyPr/>
        <a:lstStyle/>
        <a:p>
          <a:pPr rtl="0"/>
          <a:r>
            <a:rPr lang="ru-RU" dirty="0" smtClean="0"/>
            <a:t>…</a:t>
          </a:r>
          <a:r>
            <a:rPr lang="ru-RU" b="1" i="1" dirty="0" smtClean="0"/>
            <a:t>потоки информации ошеломляют, гипнотизируют</a:t>
          </a:r>
          <a:r>
            <a:rPr lang="ru-RU" b="1" dirty="0" smtClean="0"/>
            <a:t>, </a:t>
          </a:r>
          <a:r>
            <a:rPr lang="ru-RU" b="0" dirty="0" smtClean="0"/>
            <a:t>не успевая быть подвергнутыми анализу, смывают друг друга. </a:t>
          </a:r>
          <a:r>
            <a:rPr lang="ru-RU" dirty="0" smtClean="0"/>
            <a:t>У ученика </a:t>
          </a:r>
          <a:r>
            <a:rPr lang="ru-RU" b="1" dirty="0" smtClean="0"/>
            <a:t>не остается места для выдумки и полета творческой мысли..</a:t>
          </a:r>
          <a:endParaRPr lang="ru-RU" dirty="0"/>
        </a:p>
      </dgm:t>
    </dgm:pt>
    <dgm:pt modelId="{1B7A3A4C-645F-404C-A6E0-8063485B8BBD}" type="parTrans" cxnId="{08787BC4-699E-4810-8C55-22B39C0B404C}">
      <dgm:prSet/>
      <dgm:spPr/>
      <dgm:t>
        <a:bodyPr/>
        <a:lstStyle/>
        <a:p>
          <a:endParaRPr lang="ru-RU"/>
        </a:p>
      </dgm:t>
    </dgm:pt>
    <dgm:pt modelId="{1EF6A729-A994-43C4-9C51-F6A86C94CF74}" type="sibTrans" cxnId="{08787BC4-699E-4810-8C55-22B39C0B404C}">
      <dgm:prSet/>
      <dgm:spPr/>
      <dgm:t>
        <a:bodyPr/>
        <a:lstStyle/>
        <a:p>
          <a:endParaRPr lang="ru-RU"/>
        </a:p>
      </dgm:t>
    </dgm:pt>
    <dgm:pt modelId="{A6DDB5D3-9BB7-4063-91F0-AE8490926C2F}" type="pres">
      <dgm:prSet presAssocID="{B80E5CE1-1CAE-47E1-A055-5844A25A883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6841822-9A9D-4940-910A-C7157F936997}" type="pres">
      <dgm:prSet presAssocID="{24B14D18-D388-4484-815A-CD061FB5C587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923F8B-A56D-4A5C-A395-FAD1DACA0AEC}" type="pres">
      <dgm:prSet presAssocID="{09EB8388-735B-4A1C-9BA9-3910B0E41B3D}" presName="spacer" presStyleCnt="0"/>
      <dgm:spPr/>
    </dgm:pt>
    <dgm:pt modelId="{128D19E0-AC0A-4EC4-B506-7FBD1DEA13E9}" type="pres">
      <dgm:prSet presAssocID="{6C57E102-A25A-4EA7-BA64-0A225A97A6A8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8E7608-AF34-44B6-82A6-573AF687AEC6}" type="pres">
      <dgm:prSet presAssocID="{FC85F678-282F-407C-8F1B-7FB3C179D50F}" presName="spacer" presStyleCnt="0"/>
      <dgm:spPr/>
    </dgm:pt>
    <dgm:pt modelId="{63F2412E-3811-4219-B139-A4D6E3E6BB1A}" type="pres">
      <dgm:prSet presAssocID="{F21CE74B-9B9A-4889-8088-50C9C935A181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61022DD-08F8-44D2-A187-8ED313962CBC}" type="presOf" srcId="{24B14D18-D388-4484-815A-CD061FB5C587}" destId="{F6841822-9A9D-4940-910A-C7157F936997}" srcOrd="0" destOrd="0" presId="urn:microsoft.com/office/officeart/2005/8/layout/vList2"/>
    <dgm:cxn modelId="{D69207E6-57C9-4ACD-8B5C-00A17A2C93DF}" type="presOf" srcId="{6C57E102-A25A-4EA7-BA64-0A225A97A6A8}" destId="{128D19E0-AC0A-4EC4-B506-7FBD1DEA13E9}" srcOrd="0" destOrd="0" presId="urn:microsoft.com/office/officeart/2005/8/layout/vList2"/>
    <dgm:cxn modelId="{27648C25-126B-4200-BEC2-5DB82F7E889F}" srcId="{B80E5CE1-1CAE-47E1-A055-5844A25A883B}" destId="{6C57E102-A25A-4EA7-BA64-0A225A97A6A8}" srcOrd="1" destOrd="0" parTransId="{BAE5288D-7F9B-46EC-B9E8-8BC064DAAB4F}" sibTransId="{FC85F678-282F-407C-8F1B-7FB3C179D50F}"/>
    <dgm:cxn modelId="{3BF000C7-151D-4200-9DD9-82AD3205872E}" srcId="{B80E5CE1-1CAE-47E1-A055-5844A25A883B}" destId="{24B14D18-D388-4484-815A-CD061FB5C587}" srcOrd="0" destOrd="0" parTransId="{E629B045-680C-4F8F-BFCD-5E39DA8B3C1B}" sibTransId="{09EB8388-735B-4A1C-9BA9-3910B0E41B3D}"/>
    <dgm:cxn modelId="{FCFAB64B-C5B7-4EF8-B808-07271EA7D2ED}" type="presOf" srcId="{B80E5CE1-1CAE-47E1-A055-5844A25A883B}" destId="{A6DDB5D3-9BB7-4063-91F0-AE8490926C2F}" srcOrd="0" destOrd="0" presId="urn:microsoft.com/office/officeart/2005/8/layout/vList2"/>
    <dgm:cxn modelId="{08787BC4-699E-4810-8C55-22B39C0B404C}" srcId="{B80E5CE1-1CAE-47E1-A055-5844A25A883B}" destId="{F21CE74B-9B9A-4889-8088-50C9C935A181}" srcOrd="2" destOrd="0" parTransId="{1B7A3A4C-645F-404C-A6E0-8063485B8BBD}" sibTransId="{1EF6A729-A994-43C4-9C51-F6A86C94CF74}"/>
    <dgm:cxn modelId="{23EB7390-2909-46A7-927E-C930A8654153}" type="presOf" srcId="{F21CE74B-9B9A-4889-8088-50C9C935A181}" destId="{63F2412E-3811-4219-B139-A4D6E3E6BB1A}" srcOrd="0" destOrd="0" presId="urn:microsoft.com/office/officeart/2005/8/layout/vList2"/>
    <dgm:cxn modelId="{67D1E8A2-3829-4A42-AD5F-63E7A6E402B0}" type="presParOf" srcId="{A6DDB5D3-9BB7-4063-91F0-AE8490926C2F}" destId="{F6841822-9A9D-4940-910A-C7157F936997}" srcOrd="0" destOrd="0" presId="urn:microsoft.com/office/officeart/2005/8/layout/vList2"/>
    <dgm:cxn modelId="{AA9B4109-D7E2-468B-921E-62DE44A700CF}" type="presParOf" srcId="{A6DDB5D3-9BB7-4063-91F0-AE8490926C2F}" destId="{0D923F8B-A56D-4A5C-A395-FAD1DACA0AEC}" srcOrd="1" destOrd="0" presId="urn:microsoft.com/office/officeart/2005/8/layout/vList2"/>
    <dgm:cxn modelId="{67614A5B-509A-453D-A752-E1587F91DD2D}" type="presParOf" srcId="{A6DDB5D3-9BB7-4063-91F0-AE8490926C2F}" destId="{128D19E0-AC0A-4EC4-B506-7FBD1DEA13E9}" srcOrd="2" destOrd="0" presId="urn:microsoft.com/office/officeart/2005/8/layout/vList2"/>
    <dgm:cxn modelId="{E5B35A90-D32B-4A5D-B824-984E1F4100DF}" type="presParOf" srcId="{A6DDB5D3-9BB7-4063-91F0-AE8490926C2F}" destId="{708E7608-AF34-44B6-82A6-573AF687AEC6}" srcOrd="3" destOrd="0" presId="urn:microsoft.com/office/officeart/2005/8/layout/vList2"/>
    <dgm:cxn modelId="{DB7162A1-CADE-4BF4-8B0E-0357FA299A7C}" type="presParOf" srcId="{A6DDB5D3-9BB7-4063-91F0-AE8490926C2F}" destId="{63F2412E-3811-4219-B139-A4D6E3E6BB1A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AD5A0AF-2911-4AFE-AB31-EC946800D896}" type="doc">
      <dgm:prSet loTypeId="urn:microsoft.com/office/officeart/2005/8/layout/vList2" loCatId="list" qsTypeId="urn:microsoft.com/office/officeart/2005/8/quickstyle/3d2" qsCatId="3D" csTypeId="urn:microsoft.com/office/officeart/2005/8/colors/colorful1" csCatId="colorful"/>
      <dgm:spPr/>
      <dgm:t>
        <a:bodyPr/>
        <a:lstStyle/>
        <a:p>
          <a:endParaRPr lang="ru-RU"/>
        </a:p>
      </dgm:t>
    </dgm:pt>
    <dgm:pt modelId="{00AF587F-5C10-4504-919F-F23670E65EBD}">
      <dgm:prSet/>
      <dgm:spPr/>
      <dgm:t>
        <a:bodyPr/>
        <a:lstStyle/>
        <a:p>
          <a:pPr rtl="0"/>
          <a:r>
            <a:rPr lang="ru-RU" dirty="0" smtClean="0"/>
            <a:t>С учетом цели обеспечения глобальной конкурентоспособности школьной системы образования должно происходить и непрерывное обновление содержания образования, направленного на подготовку учащихся к жизни и работе в изменяющемся мире.</a:t>
          </a:r>
          <a:endParaRPr lang="ru-RU" dirty="0"/>
        </a:p>
      </dgm:t>
    </dgm:pt>
    <dgm:pt modelId="{66C38EED-37F1-4ABD-BEB8-DC4AF0D41AD7}" type="parTrans" cxnId="{CA5A5F70-7D57-4825-8532-3CF74AF3D491}">
      <dgm:prSet/>
      <dgm:spPr/>
      <dgm:t>
        <a:bodyPr/>
        <a:lstStyle/>
        <a:p>
          <a:endParaRPr lang="ru-RU"/>
        </a:p>
      </dgm:t>
    </dgm:pt>
    <dgm:pt modelId="{83CC7DD4-5262-4CF3-A38D-B4BDE2F63421}" type="sibTrans" cxnId="{CA5A5F70-7D57-4825-8532-3CF74AF3D491}">
      <dgm:prSet/>
      <dgm:spPr/>
      <dgm:t>
        <a:bodyPr/>
        <a:lstStyle/>
        <a:p>
          <a:endParaRPr lang="ru-RU"/>
        </a:p>
      </dgm:t>
    </dgm:pt>
    <dgm:pt modelId="{F4A80DD9-F717-4591-8928-D1BCD56F1912}" type="pres">
      <dgm:prSet presAssocID="{0AD5A0AF-2911-4AFE-AB31-EC946800D89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E5BA82F-A019-477F-80DA-C7854A82A503}" type="pres">
      <dgm:prSet presAssocID="{00AF587F-5C10-4504-919F-F23670E65EBD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D97DDD0-C332-42C3-A759-DA45B1F3CD5C}" type="presOf" srcId="{0AD5A0AF-2911-4AFE-AB31-EC946800D896}" destId="{F4A80DD9-F717-4591-8928-D1BCD56F1912}" srcOrd="0" destOrd="0" presId="urn:microsoft.com/office/officeart/2005/8/layout/vList2"/>
    <dgm:cxn modelId="{6D3DF06A-AE8C-4CAC-9447-562ADBD49A4D}" type="presOf" srcId="{00AF587F-5C10-4504-919F-F23670E65EBD}" destId="{0E5BA82F-A019-477F-80DA-C7854A82A503}" srcOrd="0" destOrd="0" presId="urn:microsoft.com/office/officeart/2005/8/layout/vList2"/>
    <dgm:cxn modelId="{CA5A5F70-7D57-4825-8532-3CF74AF3D491}" srcId="{0AD5A0AF-2911-4AFE-AB31-EC946800D896}" destId="{00AF587F-5C10-4504-919F-F23670E65EBD}" srcOrd="0" destOrd="0" parTransId="{66C38EED-37F1-4ABD-BEB8-DC4AF0D41AD7}" sibTransId="{83CC7DD4-5262-4CF3-A38D-B4BDE2F63421}"/>
    <dgm:cxn modelId="{51A9FF68-0694-4664-8C12-F31640ACEAEB}" type="presParOf" srcId="{F4A80DD9-F717-4591-8928-D1BCD56F1912}" destId="{0E5BA82F-A019-477F-80DA-C7854A82A50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F86F94F-DCCF-4A99-901A-C6B864ED2ED9}" type="doc">
      <dgm:prSet loTypeId="urn:microsoft.com/office/officeart/2005/8/layout/vList2" loCatId="list" qsTypeId="urn:microsoft.com/office/officeart/2005/8/quickstyle/3d2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DEFB9F30-8934-4584-8DE2-F82DA95A9ECA}">
      <dgm:prSet/>
      <dgm:spPr/>
      <dgm:t>
        <a:bodyPr/>
        <a:lstStyle/>
        <a:p>
          <a:pPr marL="0" marR="0" indent="0" algn="ctr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dirty="0" smtClean="0"/>
            <a:t>Способность применять приобретённые знания, умения и навыки для решения жизненных задач в различных сферах – </a:t>
          </a:r>
          <a:r>
            <a:rPr lang="ru-RU" b="1" dirty="0" smtClean="0"/>
            <a:t>это ФУНКЦИОНАЛЬНАЯ</a:t>
          </a:r>
          <a:r>
            <a:rPr lang="ru-RU" dirty="0" smtClean="0"/>
            <a:t> </a:t>
          </a:r>
          <a:r>
            <a:rPr lang="ru-RU" b="1" dirty="0" smtClean="0"/>
            <a:t>ГРАМОТНОСТЬ</a:t>
          </a:r>
          <a:r>
            <a:rPr lang="ru-RU" dirty="0" smtClean="0"/>
            <a:t>  </a:t>
          </a:r>
          <a:endParaRPr lang="ru-RU" dirty="0"/>
        </a:p>
      </dgm:t>
    </dgm:pt>
    <dgm:pt modelId="{03BA4606-A40C-4714-8104-C77B4E187ED9}" type="parTrans" cxnId="{CF8109BF-CD8B-4755-B129-6D9044AF961C}">
      <dgm:prSet/>
      <dgm:spPr/>
      <dgm:t>
        <a:bodyPr/>
        <a:lstStyle/>
        <a:p>
          <a:endParaRPr lang="ru-RU"/>
        </a:p>
      </dgm:t>
    </dgm:pt>
    <dgm:pt modelId="{0F8A547E-5250-46F4-B489-2589BC63D28A}" type="sibTrans" cxnId="{CF8109BF-CD8B-4755-B129-6D9044AF961C}">
      <dgm:prSet/>
      <dgm:spPr/>
      <dgm:t>
        <a:bodyPr/>
        <a:lstStyle/>
        <a:p>
          <a:endParaRPr lang="ru-RU"/>
        </a:p>
      </dgm:t>
    </dgm:pt>
    <dgm:pt modelId="{CA4528FC-ECBB-4C16-AD65-A823749E1E39}">
      <dgm:prSet/>
      <dgm:spPr/>
      <dgm:t>
        <a:bodyPr/>
        <a:lstStyle/>
        <a:p>
          <a:pPr rtl="0"/>
          <a:r>
            <a:rPr lang="ru-RU" dirty="0" smtClean="0"/>
            <a:t>Это способность использовать все постоянно приобретаемые в течение жизни знания, умения и навыки для решения максимально широкого диапазона жизненных задач в различных сферах деятельности, общения и социальных отношений.</a:t>
          </a:r>
          <a:endParaRPr lang="ru-RU" dirty="0"/>
        </a:p>
      </dgm:t>
    </dgm:pt>
    <dgm:pt modelId="{842AD18B-264A-414F-9462-F3FE12B4F0FE}" type="parTrans" cxnId="{D9C1AF48-85C8-4D7C-98A9-212AFFC531CC}">
      <dgm:prSet/>
      <dgm:spPr/>
      <dgm:t>
        <a:bodyPr/>
        <a:lstStyle/>
        <a:p>
          <a:endParaRPr lang="ru-RU"/>
        </a:p>
      </dgm:t>
    </dgm:pt>
    <dgm:pt modelId="{4E0F9043-0365-44F2-9748-F1C2BB8DD6A4}" type="sibTrans" cxnId="{D9C1AF48-85C8-4D7C-98A9-212AFFC531CC}">
      <dgm:prSet/>
      <dgm:spPr/>
      <dgm:t>
        <a:bodyPr/>
        <a:lstStyle/>
        <a:p>
          <a:endParaRPr lang="ru-RU"/>
        </a:p>
      </dgm:t>
    </dgm:pt>
    <dgm:pt modelId="{E6C5B706-B743-425B-A118-D32657A477CF}" type="pres">
      <dgm:prSet presAssocID="{3F86F94F-DCCF-4A99-901A-C6B864ED2ED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2DB29A9-804D-4077-A1A1-23743D2F22F3}" type="pres">
      <dgm:prSet presAssocID="{DEFB9F30-8934-4584-8DE2-F82DA95A9ECA}" presName="parentText" presStyleLbl="node1" presStyleIdx="0" presStyleCnt="2" custScaleY="128043" custLinFactY="-8644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B3E1F19-2DA9-482E-9C6D-B651AB10EA53}" type="pres">
      <dgm:prSet presAssocID="{0F8A547E-5250-46F4-B489-2589BC63D28A}" presName="spacer" presStyleCnt="0"/>
      <dgm:spPr/>
    </dgm:pt>
    <dgm:pt modelId="{A57A2791-1D3D-4ED8-87CA-A517C64AB514}" type="pres">
      <dgm:prSet presAssocID="{CA4528FC-ECBB-4C16-AD65-A823749E1E39}" presName="parentText" presStyleLbl="node1" presStyleIdx="1" presStyleCnt="2" custScaleY="13702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F762613-BE56-49FA-9835-F133D06D9D65}" type="presOf" srcId="{3F86F94F-DCCF-4A99-901A-C6B864ED2ED9}" destId="{E6C5B706-B743-425B-A118-D32657A477CF}" srcOrd="0" destOrd="0" presId="urn:microsoft.com/office/officeart/2005/8/layout/vList2"/>
    <dgm:cxn modelId="{D9C1AF48-85C8-4D7C-98A9-212AFFC531CC}" srcId="{3F86F94F-DCCF-4A99-901A-C6B864ED2ED9}" destId="{CA4528FC-ECBB-4C16-AD65-A823749E1E39}" srcOrd="1" destOrd="0" parTransId="{842AD18B-264A-414F-9462-F3FE12B4F0FE}" sibTransId="{4E0F9043-0365-44F2-9748-F1C2BB8DD6A4}"/>
    <dgm:cxn modelId="{5B8F18D1-CAE6-4912-8B53-CE761E513598}" type="presOf" srcId="{DEFB9F30-8934-4584-8DE2-F82DA95A9ECA}" destId="{22DB29A9-804D-4077-A1A1-23743D2F22F3}" srcOrd="0" destOrd="0" presId="urn:microsoft.com/office/officeart/2005/8/layout/vList2"/>
    <dgm:cxn modelId="{AA28ABB1-B6E7-4822-8194-284778D71DB4}" type="presOf" srcId="{CA4528FC-ECBB-4C16-AD65-A823749E1E39}" destId="{A57A2791-1D3D-4ED8-87CA-A517C64AB514}" srcOrd="0" destOrd="0" presId="urn:microsoft.com/office/officeart/2005/8/layout/vList2"/>
    <dgm:cxn modelId="{CF8109BF-CD8B-4755-B129-6D9044AF961C}" srcId="{3F86F94F-DCCF-4A99-901A-C6B864ED2ED9}" destId="{DEFB9F30-8934-4584-8DE2-F82DA95A9ECA}" srcOrd="0" destOrd="0" parTransId="{03BA4606-A40C-4714-8104-C77B4E187ED9}" sibTransId="{0F8A547E-5250-46F4-B489-2589BC63D28A}"/>
    <dgm:cxn modelId="{D3D05F73-D8EE-4035-B6B8-E7F2CD9D5C32}" type="presParOf" srcId="{E6C5B706-B743-425B-A118-D32657A477CF}" destId="{22DB29A9-804D-4077-A1A1-23743D2F22F3}" srcOrd="0" destOrd="0" presId="urn:microsoft.com/office/officeart/2005/8/layout/vList2"/>
    <dgm:cxn modelId="{2AF8961E-43DA-4EE6-AD62-1048DEDAA92C}" type="presParOf" srcId="{E6C5B706-B743-425B-A118-D32657A477CF}" destId="{2B3E1F19-2DA9-482E-9C6D-B651AB10EA53}" srcOrd="1" destOrd="0" presId="urn:microsoft.com/office/officeart/2005/8/layout/vList2"/>
    <dgm:cxn modelId="{B376B601-F7E0-463F-95FF-E29589BAC747}" type="presParOf" srcId="{E6C5B706-B743-425B-A118-D32657A477CF}" destId="{A57A2791-1D3D-4ED8-87CA-A517C64AB514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A424444-F21F-4FE6-9D51-9C5F46AAA6FB}" type="doc">
      <dgm:prSet loTypeId="urn:microsoft.com/office/officeart/2005/8/layout/hierarchy4" loCatId="hierarchy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E324C21D-10D7-4407-9226-725AB733E75C}">
      <dgm:prSet/>
      <dgm:spPr/>
      <dgm:t>
        <a:bodyPr/>
        <a:lstStyle/>
        <a:p>
          <a:pPr rtl="0"/>
          <a:r>
            <a:rPr lang="ru-RU" dirty="0" smtClean="0"/>
            <a:t>Базовыми видами ФГ являются </a:t>
          </a:r>
          <a:endParaRPr lang="ru-RU" dirty="0"/>
        </a:p>
      </dgm:t>
    </dgm:pt>
    <dgm:pt modelId="{6A2F0B17-7B02-4791-A76D-4DF103A24E02}" type="parTrans" cxnId="{FCA21CB6-1DD3-4475-A1E8-58D28586BA15}">
      <dgm:prSet/>
      <dgm:spPr/>
      <dgm:t>
        <a:bodyPr/>
        <a:lstStyle/>
        <a:p>
          <a:endParaRPr lang="ru-RU"/>
        </a:p>
      </dgm:t>
    </dgm:pt>
    <dgm:pt modelId="{8FB29CDE-59AF-45BE-8F68-2CBD5B35E82A}" type="sibTrans" cxnId="{FCA21CB6-1DD3-4475-A1E8-58D28586BA15}">
      <dgm:prSet/>
      <dgm:spPr/>
      <dgm:t>
        <a:bodyPr/>
        <a:lstStyle/>
        <a:p>
          <a:endParaRPr lang="ru-RU"/>
        </a:p>
      </dgm:t>
    </dgm:pt>
    <dgm:pt modelId="{CBCE3758-B335-44C7-8EA1-236EB37065C2}">
      <dgm:prSet/>
      <dgm:spPr/>
      <dgm:t>
        <a:bodyPr/>
        <a:lstStyle/>
        <a:p>
          <a:pPr rtl="0"/>
          <a:r>
            <a:rPr lang="ru-RU" b="1" dirty="0" smtClean="0"/>
            <a:t>математическая </a:t>
          </a:r>
          <a:endParaRPr lang="ru-RU" dirty="0"/>
        </a:p>
      </dgm:t>
    </dgm:pt>
    <dgm:pt modelId="{F75B9835-D752-47A4-87EE-A9B672DFE834}" type="parTrans" cxnId="{1EE7279E-B658-4EDB-9266-94EA3D03947B}">
      <dgm:prSet/>
      <dgm:spPr/>
      <dgm:t>
        <a:bodyPr/>
        <a:lstStyle/>
        <a:p>
          <a:endParaRPr lang="ru-RU"/>
        </a:p>
      </dgm:t>
    </dgm:pt>
    <dgm:pt modelId="{8B34F20D-3F79-4C70-A7EE-C32B50628903}" type="sibTrans" cxnId="{1EE7279E-B658-4EDB-9266-94EA3D03947B}">
      <dgm:prSet/>
      <dgm:spPr/>
      <dgm:t>
        <a:bodyPr/>
        <a:lstStyle/>
        <a:p>
          <a:endParaRPr lang="ru-RU"/>
        </a:p>
      </dgm:t>
    </dgm:pt>
    <dgm:pt modelId="{407F4CB3-7B7B-4DF1-B065-CC75C189450E}">
      <dgm:prSet/>
      <dgm:spPr/>
      <dgm:t>
        <a:bodyPr/>
        <a:lstStyle/>
        <a:p>
          <a:pPr rtl="0"/>
          <a:r>
            <a:rPr lang="ru-RU" b="1" dirty="0" smtClean="0"/>
            <a:t>читательская </a:t>
          </a:r>
          <a:endParaRPr lang="ru-RU" dirty="0"/>
        </a:p>
      </dgm:t>
    </dgm:pt>
    <dgm:pt modelId="{0CB881A4-1EDB-4597-B671-E0611FBD6C6D}" type="parTrans" cxnId="{BC55D508-1C42-4F1A-BFF9-93F8F68879F8}">
      <dgm:prSet/>
      <dgm:spPr/>
      <dgm:t>
        <a:bodyPr/>
        <a:lstStyle/>
        <a:p>
          <a:endParaRPr lang="ru-RU"/>
        </a:p>
      </dgm:t>
    </dgm:pt>
    <dgm:pt modelId="{46094DF3-7876-4CDB-A269-7D0D5988C783}" type="sibTrans" cxnId="{BC55D508-1C42-4F1A-BFF9-93F8F68879F8}">
      <dgm:prSet/>
      <dgm:spPr/>
      <dgm:t>
        <a:bodyPr/>
        <a:lstStyle/>
        <a:p>
          <a:endParaRPr lang="ru-RU"/>
        </a:p>
      </dgm:t>
    </dgm:pt>
    <dgm:pt modelId="{7A57B7B9-60F1-4CB7-9411-8D6B98FF0740}">
      <dgm:prSet/>
      <dgm:spPr/>
      <dgm:t>
        <a:bodyPr/>
        <a:lstStyle/>
        <a:p>
          <a:pPr rtl="0"/>
          <a:r>
            <a:rPr lang="ru-RU" b="1" dirty="0" smtClean="0"/>
            <a:t>естественнонаучная грамотность</a:t>
          </a:r>
          <a:endParaRPr lang="ru-RU" dirty="0"/>
        </a:p>
      </dgm:t>
    </dgm:pt>
    <dgm:pt modelId="{B1956436-048E-490D-9F22-A4AF8AA81B3F}" type="parTrans" cxnId="{9DFDB76C-CD4A-4148-BEAD-37A9F2DC86E2}">
      <dgm:prSet/>
      <dgm:spPr/>
      <dgm:t>
        <a:bodyPr/>
        <a:lstStyle/>
        <a:p>
          <a:endParaRPr lang="ru-RU"/>
        </a:p>
      </dgm:t>
    </dgm:pt>
    <dgm:pt modelId="{33A19B4F-D4F2-409C-8CE8-8747628155B0}" type="sibTrans" cxnId="{9DFDB76C-CD4A-4148-BEAD-37A9F2DC86E2}">
      <dgm:prSet/>
      <dgm:spPr/>
      <dgm:t>
        <a:bodyPr/>
        <a:lstStyle/>
        <a:p>
          <a:endParaRPr lang="ru-RU"/>
        </a:p>
      </dgm:t>
    </dgm:pt>
    <dgm:pt modelId="{D7523E2F-D329-47B7-A8AF-9575EDB16EF7}" type="pres">
      <dgm:prSet presAssocID="{0A424444-F21F-4FE6-9D51-9C5F46AAA6FB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BF452EB5-6603-492A-945A-3E9DE3B5FB08}" type="pres">
      <dgm:prSet presAssocID="{E324C21D-10D7-4407-9226-725AB733E75C}" presName="vertOne" presStyleCnt="0"/>
      <dgm:spPr/>
    </dgm:pt>
    <dgm:pt modelId="{C4E3D75E-9430-4D5B-B1BC-F10809CE5728}" type="pres">
      <dgm:prSet presAssocID="{E324C21D-10D7-4407-9226-725AB733E75C}" presName="txOne" presStyleLbl="node0" presStyleIdx="0" presStyleCnt="1" custScaleY="6240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9980221-AA66-4A10-A6BC-D08FBB46BCB8}" type="pres">
      <dgm:prSet presAssocID="{E324C21D-10D7-4407-9226-725AB733E75C}" presName="parTransOne" presStyleCnt="0"/>
      <dgm:spPr/>
    </dgm:pt>
    <dgm:pt modelId="{F0EC69BB-8BDE-4E20-BE14-C20A18B2A65C}" type="pres">
      <dgm:prSet presAssocID="{E324C21D-10D7-4407-9226-725AB733E75C}" presName="horzOne" presStyleCnt="0"/>
      <dgm:spPr/>
    </dgm:pt>
    <dgm:pt modelId="{E7D3FBE7-47EE-496B-AF8C-0BD700801041}" type="pres">
      <dgm:prSet presAssocID="{CBCE3758-B335-44C7-8EA1-236EB37065C2}" presName="vertTwo" presStyleCnt="0"/>
      <dgm:spPr/>
    </dgm:pt>
    <dgm:pt modelId="{76CF3C20-C28D-47EC-B467-D667C1821E53}" type="pres">
      <dgm:prSet presAssocID="{CBCE3758-B335-44C7-8EA1-236EB37065C2}" presName="txTwo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E89FFC1-718A-4C31-AA63-5EFB06F5B46A}" type="pres">
      <dgm:prSet presAssocID="{CBCE3758-B335-44C7-8EA1-236EB37065C2}" presName="horzTwo" presStyleCnt="0"/>
      <dgm:spPr/>
    </dgm:pt>
    <dgm:pt modelId="{CE982613-C022-4CC0-8A4D-314ED1BF5371}" type="pres">
      <dgm:prSet presAssocID="{8B34F20D-3F79-4C70-A7EE-C32B50628903}" presName="sibSpaceTwo" presStyleCnt="0"/>
      <dgm:spPr/>
    </dgm:pt>
    <dgm:pt modelId="{7E19474E-D71B-4D82-B32F-8084461D4EDD}" type="pres">
      <dgm:prSet presAssocID="{407F4CB3-7B7B-4DF1-B065-CC75C189450E}" presName="vertTwo" presStyleCnt="0"/>
      <dgm:spPr/>
    </dgm:pt>
    <dgm:pt modelId="{113CD481-8F1D-4C89-AFA0-77581707BDAC}" type="pres">
      <dgm:prSet presAssocID="{407F4CB3-7B7B-4DF1-B065-CC75C189450E}" presName="txTwo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349CF91-09F1-4C67-B5E5-28DCE408057F}" type="pres">
      <dgm:prSet presAssocID="{407F4CB3-7B7B-4DF1-B065-CC75C189450E}" presName="horzTwo" presStyleCnt="0"/>
      <dgm:spPr/>
    </dgm:pt>
    <dgm:pt modelId="{846074B6-C11B-4297-B8F2-1642EFF5ABD7}" type="pres">
      <dgm:prSet presAssocID="{46094DF3-7876-4CDB-A269-7D0D5988C783}" presName="sibSpaceTwo" presStyleCnt="0"/>
      <dgm:spPr/>
    </dgm:pt>
    <dgm:pt modelId="{3C5184A4-B1A1-4000-BF93-42E69FC7D043}" type="pres">
      <dgm:prSet presAssocID="{7A57B7B9-60F1-4CB7-9411-8D6B98FF0740}" presName="vertTwo" presStyleCnt="0"/>
      <dgm:spPr/>
    </dgm:pt>
    <dgm:pt modelId="{B96601BB-ED29-46AE-B164-393187C78265}" type="pres">
      <dgm:prSet presAssocID="{7A57B7B9-60F1-4CB7-9411-8D6B98FF0740}" presName="txTwo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32059E2-0FA3-4DEA-B836-70E3F53672BC}" type="pres">
      <dgm:prSet presAssocID="{7A57B7B9-60F1-4CB7-9411-8D6B98FF0740}" presName="horzTwo" presStyleCnt="0"/>
      <dgm:spPr/>
    </dgm:pt>
  </dgm:ptLst>
  <dgm:cxnLst>
    <dgm:cxn modelId="{FCA21CB6-1DD3-4475-A1E8-58D28586BA15}" srcId="{0A424444-F21F-4FE6-9D51-9C5F46AAA6FB}" destId="{E324C21D-10D7-4407-9226-725AB733E75C}" srcOrd="0" destOrd="0" parTransId="{6A2F0B17-7B02-4791-A76D-4DF103A24E02}" sibTransId="{8FB29CDE-59AF-45BE-8F68-2CBD5B35E82A}"/>
    <dgm:cxn modelId="{BC55D508-1C42-4F1A-BFF9-93F8F68879F8}" srcId="{E324C21D-10D7-4407-9226-725AB733E75C}" destId="{407F4CB3-7B7B-4DF1-B065-CC75C189450E}" srcOrd="1" destOrd="0" parTransId="{0CB881A4-1EDB-4597-B671-E0611FBD6C6D}" sibTransId="{46094DF3-7876-4CDB-A269-7D0D5988C783}"/>
    <dgm:cxn modelId="{33337F7C-475B-4ED8-A40E-7DE59287E75E}" type="presOf" srcId="{7A57B7B9-60F1-4CB7-9411-8D6B98FF0740}" destId="{B96601BB-ED29-46AE-B164-393187C78265}" srcOrd="0" destOrd="0" presId="urn:microsoft.com/office/officeart/2005/8/layout/hierarchy4"/>
    <dgm:cxn modelId="{9DFDB76C-CD4A-4148-BEAD-37A9F2DC86E2}" srcId="{E324C21D-10D7-4407-9226-725AB733E75C}" destId="{7A57B7B9-60F1-4CB7-9411-8D6B98FF0740}" srcOrd="2" destOrd="0" parTransId="{B1956436-048E-490D-9F22-A4AF8AA81B3F}" sibTransId="{33A19B4F-D4F2-409C-8CE8-8747628155B0}"/>
    <dgm:cxn modelId="{66A554AA-6909-4E58-B61B-86CC9082A816}" type="presOf" srcId="{0A424444-F21F-4FE6-9D51-9C5F46AAA6FB}" destId="{D7523E2F-D329-47B7-A8AF-9575EDB16EF7}" srcOrd="0" destOrd="0" presId="urn:microsoft.com/office/officeart/2005/8/layout/hierarchy4"/>
    <dgm:cxn modelId="{1EE7279E-B658-4EDB-9266-94EA3D03947B}" srcId="{E324C21D-10D7-4407-9226-725AB733E75C}" destId="{CBCE3758-B335-44C7-8EA1-236EB37065C2}" srcOrd="0" destOrd="0" parTransId="{F75B9835-D752-47A4-87EE-A9B672DFE834}" sibTransId="{8B34F20D-3F79-4C70-A7EE-C32B50628903}"/>
    <dgm:cxn modelId="{EB01AA0F-F440-465D-95D5-C176FB41D318}" type="presOf" srcId="{E324C21D-10D7-4407-9226-725AB733E75C}" destId="{C4E3D75E-9430-4D5B-B1BC-F10809CE5728}" srcOrd="0" destOrd="0" presId="urn:microsoft.com/office/officeart/2005/8/layout/hierarchy4"/>
    <dgm:cxn modelId="{4FB778B1-6A0F-4642-8602-C06FDE94623A}" type="presOf" srcId="{407F4CB3-7B7B-4DF1-B065-CC75C189450E}" destId="{113CD481-8F1D-4C89-AFA0-77581707BDAC}" srcOrd="0" destOrd="0" presId="urn:microsoft.com/office/officeart/2005/8/layout/hierarchy4"/>
    <dgm:cxn modelId="{B679006C-346E-410A-A6F3-9B58E39CA0C7}" type="presOf" srcId="{CBCE3758-B335-44C7-8EA1-236EB37065C2}" destId="{76CF3C20-C28D-47EC-B467-D667C1821E53}" srcOrd="0" destOrd="0" presId="urn:microsoft.com/office/officeart/2005/8/layout/hierarchy4"/>
    <dgm:cxn modelId="{55D00490-B7FD-48CD-B414-7BA511CAC14C}" type="presParOf" srcId="{D7523E2F-D329-47B7-A8AF-9575EDB16EF7}" destId="{BF452EB5-6603-492A-945A-3E9DE3B5FB08}" srcOrd="0" destOrd="0" presId="urn:microsoft.com/office/officeart/2005/8/layout/hierarchy4"/>
    <dgm:cxn modelId="{D0D25CB6-DF78-4A64-A120-77F551F05D12}" type="presParOf" srcId="{BF452EB5-6603-492A-945A-3E9DE3B5FB08}" destId="{C4E3D75E-9430-4D5B-B1BC-F10809CE5728}" srcOrd="0" destOrd="0" presId="urn:microsoft.com/office/officeart/2005/8/layout/hierarchy4"/>
    <dgm:cxn modelId="{72F5997F-CB13-4305-9F55-C276E662E183}" type="presParOf" srcId="{BF452EB5-6603-492A-945A-3E9DE3B5FB08}" destId="{59980221-AA66-4A10-A6BC-D08FBB46BCB8}" srcOrd="1" destOrd="0" presId="urn:microsoft.com/office/officeart/2005/8/layout/hierarchy4"/>
    <dgm:cxn modelId="{3A425C38-8A96-4BD1-9EFE-19D5557AF06F}" type="presParOf" srcId="{BF452EB5-6603-492A-945A-3E9DE3B5FB08}" destId="{F0EC69BB-8BDE-4E20-BE14-C20A18B2A65C}" srcOrd="2" destOrd="0" presId="urn:microsoft.com/office/officeart/2005/8/layout/hierarchy4"/>
    <dgm:cxn modelId="{28BB5ADD-242E-44EE-ABC6-C2D531988F7A}" type="presParOf" srcId="{F0EC69BB-8BDE-4E20-BE14-C20A18B2A65C}" destId="{E7D3FBE7-47EE-496B-AF8C-0BD700801041}" srcOrd="0" destOrd="0" presId="urn:microsoft.com/office/officeart/2005/8/layout/hierarchy4"/>
    <dgm:cxn modelId="{BB9561C3-0C25-445D-970E-3FB1162DC1DB}" type="presParOf" srcId="{E7D3FBE7-47EE-496B-AF8C-0BD700801041}" destId="{76CF3C20-C28D-47EC-B467-D667C1821E53}" srcOrd="0" destOrd="0" presId="urn:microsoft.com/office/officeart/2005/8/layout/hierarchy4"/>
    <dgm:cxn modelId="{A6923A96-54CF-4757-95CD-B6165075E007}" type="presParOf" srcId="{E7D3FBE7-47EE-496B-AF8C-0BD700801041}" destId="{9E89FFC1-718A-4C31-AA63-5EFB06F5B46A}" srcOrd="1" destOrd="0" presId="urn:microsoft.com/office/officeart/2005/8/layout/hierarchy4"/>
    <dgm:cxn modelId="{3013ECEB-A460-46A9-858C-A876E7F81932}" type="presParOf" srcId="{F0EC69BB-8BDE-4E20-BE14-C20A18B2A65C}" destId="{CE982613-C022-4CC0-8A4D-314ED1BF5371}" srcOrd="1" destOrd="0" presId="urn:microsoft.com/office/officeart/2005/8/layout/hierarchy4"/>
    <dgm:cxn modelId="{D2CFD9D4-85FB-4DDE-B54B-6F1096099F12}" type="presParOf" srcId="{F0EC69BB-8BDE-4E20-BE14-C20A18B2A65C}" destId="{7E19474E-D71B-4D82-B32F-8084461D4EDD}" srcOrd="2" destOrd="0" presId="urn:microsoft.com/office/officeart/2005/8/layout/hierarchy4"/>
    <dgm:cxn modelId="{D679E91B-66C1-470F-8CFB-DB3689E20E26}" type="presParOf" srcId="{7E19474E-D71B-4D82-B32F-8084461D4EDD}" destId="{113CD481-8F1D-4C89-AFA0-77581707BDAC}" srcOrd="0" destOrd="0" presId="urn:microsoft.com/office/officeart/2005/8/layout/hierarchy4"/>
    <dgm:cxn modelId="{D40B124E-38A2-4F6D-99DA-E2099A4F89A6}" type="presParOf" srcId="{7E19474E-D71B-4D82-B32F-8084461D4EDD}" destId="{C349CF91-09F1-4C67-B5E5-28DCE408057F}" srcOrd="1" destOrd="0" presId="urn:microsoft.com/office/officeart/2005/8/layout/hierarchy4"/>
    <dgm:cxn modelId="{63FB5E43-297B-49DA-9AB6-C17645E1629F}" type="presParOf" srcId="{F0EC69BB-8BDE-4E20-BE14-C20A18B2A65C}" destId="{846074B6-C11B-4297-B8F2-1642EFF5ABD7}" srcOrd="3" destOrd="0" presId="urn:microsoft.com/office/officeart/2005/8/layout/hierarchy4"/>
    <dgm:cxn modelId="{EE461971-252F-4077-A02B-1FCA11FA8C85}" type="presParOf" srcId="{F0EC69BB-8BDE-4E20-BE14-C20A18B2A65C}" destId="{3C5184A4-B1A1-4000-BF93-42E69FC7D043}" srcOrd="4" destOrd="0" presId="urn:microsoft.com/office/officeart/2005/8/layout/hierarchy4"/>
    <dgm:cxn modelId="{BBEAE919-B583-4595-9DD0-3E8D2567467E}" type="presParOf" srcId="{3C5184A4-B1A1-4000-BF93-42E69FC7D043}" destId="{B96601BB-ED29-46AE-B164-393187C78265}" srcOrd="0" destOrd="0" presId="urn:microsoft.com/office/officeart/2005/8/layout/hierarchy4"/>
    <dgm:cxn modelId="{0581B265-1AF8-4487-90E1-0DCAED2D6F91}" type="presParOf" srcId="{3C5184A4-B1A1-4000-BF93-42E69FC7D043}" destId="{832059E2-0FA3-4DEA-B836-70E3F53672BC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3F04480-5714-4ADE-8071-E95728649FDE}" type="doc">
      <dgm:prSet loTypeId="urn:microsoft.com/office/officeart/2005/8/layout/vList2" loCatId="list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B0ACF1E3-B9C1-4880-9F00-0EB582EDCE0F}">
      <dgm:prSet/>
      <dgm:spPr/>
      <dgm:t>
        <a:bodyPr/>
        <a:lstStyle/>
        <a:p>
          <a:pPr rtl="0"/>
          <a:r>
            <a:rPr lang="ru-RU" dirty="0" smtClean="0"/>
            <a:t>Другие аспекты функциональной грамотности, например </a:t>
          </a:r>
          <a:endParaRPr lang="ru-RU" dirty="0"/>
        </a:p>
      </dgm:t>
    </dgm:pt>
    <dgm:pt modelId="{80B0CD90-365B-43D1-AE9E-10BE4970694F}" type="parTrans" cxnId="{68B21C8C-4125-4B4A-898D-C43F76AC582E}">
      <dgm:prSet/>
      <dgm:spPr/>
      <dgm:t>
        <a:bodyPr/>
        <a:lstStyle/>
        <a:p>
          <a:endParaRPr lang="ru-RU"/>
        </a:p>
      </dgm:t>
    </dgm:pt>
    <dgm:pt modelId="{43027FD1-330B-4D37-8311-FEEE00579014}" type="sibTrans" cxnId="{68B21C8C-4125-4B4A-898D-C43F76AC582E}">
      <dgm:prSet/>
      <dgm:spPr/>
      <dgm:t>
        <a:bodyPr/>
        <a:lstStyle/>
        <a:p>
          <a:endParaRPr lang="ru-RU"/>
        </a:p>
      </dgm:t>
    </dgm:pt>
    <dgm:pt modelId="{80C3EDF5-0E5D-4DE1-B532-73057D2DD398}">
      <dgm:prSet custT="1"/>
      <dgm:spPr/>
      <dgm:t>
        <a:bodyPr/>
        <a:lstStyle/>
        <a:p>
          <a:pPr rtl="0"/>
          <a:r>
            <a:rPr lang="ru-RU" sz="3200" b="1" dirty="0" smtClean="0"/>
            <a:t>финансовая грамотность, </a:t>
          </a:r>
          <a:endParaRPr lang="ru-RU" sz="3200" dirty="0"/>
        </a:p>
      </dgm:t>
    </dgm:pt>
    <dgm:pt modelId="{2A1D1D0A-1E97-409A-9FFA-E046B1219E32}" type="parTrans" cxnId="{560A94DD-C289-409D-AFAE-5135B35FBD08}">
      <dgm:prSet/>
      <dgm:spPr/>
      <dgm:t>
        <a:bodyPr/>
        <a:lstStyle/>
        <a:p>
          <a:endParaRPr lang="ru-RU"/>
        </a:p>
      </dgm:t>
    </dgm:pt>
    <dgm:pt modelId="{E207C640-593F-4028-9E1E-1BE88C41BA87}" type="sibTrans" cxnId="{560A94DD-C289-409D-AFAE-5135B35FBD08}">
      <dgm:prSet/>
      <dgm:spPr/>
      <dgm:t>
        <a:bodyPr/>
        <a:lstStyle/>
        <a:p>
          <a:endParaRPr lang="ru-RU"/>
        </a:p>
      </dgm:t>
    </dgm:pt>
    <dgm:pt modelId="{12F35938-37F2-42D8-9C36-D6E54C5582C5}">
      <dgm:prSet custT="1"/>
      <dgm:spPr/>
      <dgm:t>
        <a:bodyPr/>
        <a:lstStyle/>
        <a:p>
          <a:pPr rtl="0"/>
          <a:r>
            <a:rPr lang="ru-RU" sz="3200" b="1" dirty="0" smtClean="0"/>
            <a:t>глобальные компетенции, </a:t>
          </a:r>
          <a:endParaRPr lang="ru-RU" sz="3200" dirty="0"/>
        </a:p>
      </dgm:t>
    </dgm:pt>
    <dgm:pt modelId="{235CCC84-189A-43BC-A6EB-0B23FB38F327}" type="parTrans" cxnId="{D58CD750-FE71-4630-9055-1F001BC0AA58}">
      <dgm:prSet/>
      <dgm:spPr/>
      <dgm:t>
        <a:bodyPr/>
        <a:lstStyle/>
        <a:p>
          <a:endParaRPr lang="ru-RU"/>
        </a:p>
      </dgm:t>
    </dgm:pt>
    <dgm:pt modelId="{724C0713-36B2-466A-B908-441C5A60F930}" type="sibTrans" cxnId="{D58CD750-FE71-4630-9055-1F001BC0AA58}">
      <dgm:prSet/>
      <dgm:spPr/>
      <dgm:t>
        <a:bodyPr/>
        <a:lstStyle/>
        <a:p>
          <a:endParaRPr lang="ru-RU"/>
        </a:p>
      </dgm:t>
    </dgm:pt>
    <dgm:pt modelId="{E0153D94-83B9-4750-A174-4EBFDD4480E2}">
      <dgm:prSet custT="1"/>
      <dgm:spPr/>
      <dgm:t>
        <a:bodyPr/>
        <a:lstStyle/>
        <a:p>
          <a:pPr rtl="0"/>
          <a:r>
            <a:rPr lang="ru-RU" sz="3200" b="1" dirty="0" smtClean="0"/>
            <a:t>креативные качества личности</a:t>
          </a:r>
          <a:r>
            <a:rPr lang="ru-RU" sz="3200" dirty="0" smtClean="0"/>
            <a:t>, </a:t>
          </a:r>
          <a:endParaRPr lang="ru-RU" sz="3200" dirty="0"/>
        </a:p>
      </dgm:t>
    </dgm:pt>
    <dgm:pt modelId="{9550044E-2A7B-468F-B1E8-7ACFC3290350}" type="parTrans" cxnId="{4F764C8D-B8FF-4E20-B5EE-083E5A709347}">
      <dgm:prSet/>
      <dgm:spPr/>
      <dgm:t>
        <a:bodyPr/>
        <a:lstStyle/>
        <a:p>
          <a:endParaRPr lang="ru-RU"/>
        </a:p>
      </dgm:t>
    </dgm:pt>
    <dgm:pt modelId="{EA412DBD-18DF-44AB-9517-459AE749FD3C}" type="sibTrans" cxnId="{4F764C8D-B8FF-4E20-B5EE-083E5A709347}">
      <dgm:prSet/>
      <dgm:spPr/>
      <dgm:t>
        <a:bodyPr/>
        <a:lstStyle/>
        <a:p>
          <a:endParaRPr lang="ru-RU"/>
        </a:p>
      </dgm:t>
    </dgm:pt>
    <dgm:pt modelId="{7D5D215F-6B2A-410C-A488-6C0F75718C1A}">
      <dgm:prSet/>
      <dgm:spPr/>
      <dgm:t>
        <a:bodyPr/>
        <a:lstStyle/>
        <a:p>
          <a:r>
            <a:rPr lang="ru-RU" dirty="0" smtClean="0"/>
            <a:t>проявляются по мере их актуализации</a:t>
          </a:r>
          <a:endParaRPr lang="ru-RU" dirty="0"/>
        </a:p>
      </dgm:t>
    </dgm:pt>
    <dgm:pt modelId="{50440D4E-2FFB-4E30-B66A-F02A21CDAC63}" type="parTrans" cxnId="{63C7AD37-8EAF-43BF-B4E2-136CCD3E1C47}">
      <dgm:prSet/>
      <dgm:spPr/>
      <dgm:t>
        <a:bodyPr/>
        <a:lstStyle/>
        <a:p>
          <a:endParaRPr lang="ru-RU"/>
        </a:p>
      </dgm:t>
    </dgm:pt>
    <dgm:pt modelId="{4CE966E5-C5E8-4BF6-9A6E-D4E6966F323F}" type="sibTrans" cxnId="{63C7AD37-8EAF-43BF-B4E2-136CCD3E1C47}">
      <dgm:prSet/>
      <dgm:spPr/>
      <dgm:t>
        <a:bodyPr/>
        <a:lstStyle/>
        <a:p>
          <a:endParaRPr lang="ru-RU"/>
        </a:p>
      </dgm:t>
    </dgm:pt>
    <dgm:pt modelId="{FDB1ED27-E5F2-4831-A982-12F52C87C5FB}" type="pres">
      <dgm:prSet presAssocID="{03F04480-5714-4ADE-8071-E95728649FD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7E094F4-52BA-4C76-95F7-BAF7CCE81364}" type="pres">
      <dgm:prSet presAssocID="{B0ACF1E3-B9C1-4880-9F00-0EB582EDCE0F}" presName="parentText" presStyleLbl="node1" presStyleIdx="0" presStyleCnt="2" custLinFactNeighborX="-9" custLinFactNeighborY="-1288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A003B2-7A9E-4BA0-B770-729F7657B3EF}" type="pres">
      <dgm:prSet presAssocID="{B0ACF1E3-B9C1-4880-9F00-0EB582EDCE0F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1B36B4-DC18-4428-9726-C40E46A73F5E}" type="pres">
      <dgm:prSet presAssocID="{7D5D215F-6B2A-410C-A488-6C0F75718C1A}" presName="parentText" presStyleLbl="node1" presStyleIdx="1" presStyleCnt="2" custLinFactNeighborX="-238" custLinFactNeighborY="99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60A94DD-C289-409D-AFAE-5135B35FBD08}" srcId="{B0ACF1E3-B9C1-4880-9F00-0EB582EDCE0F}" destId="{80C3EDF5-0E5D-4DE1-B532-73057D2DD398}" srcOrd="0" destOrd="0" parTransId="{2A1D1D0A-1E97-409A-9FFA-E046B1219E32}" sibTransId="{E207C640-593F-4028-9E1E-1BE88C41BA87}"/>
    <dgm:cxn modelId="{68B21C8C-4125-4B4A-898D-C43F76AC582E}" srcId="{03F04480-5714-4ADE-8071-E95728649FDE}" destId="{B0ACF1E3-B9C1-4880-9F00-0EB582EDCE0F}" srcOrd="0" destOrd="0" parTransId="{80B0CD90-365B-43D1-AE9E-10BE4970694F}" sibTransId="{43027FD1-330B-4D37-8311-FEEE00579014}"/>
    <dgm:cxn modelId="{145A7B01-9EED-4768-BB2A-322E9B35A879}" type="presOf" srcId="{E0153D94-83B9-4750-A174-4EBFDD4480E2}" destId="{4CA003B2-7A9E-4BA0-B770-729F7657B3EF}" srcOrd="0" destOrd="2" presId="urn:microsoft.com/office/officeart/2005/8/layout/vList2"/>
    <dgm:cxn modelId="{D58CD750-FE71-4630-9055-1F001BC0AA58}" srcId="{B0ACF1E3-B9C1-4880-9F00-0EB582EDCE0F}" destId="{12F35938-37F2-42D8-9C36-D6E54C5582C5}" srcOrd="1" destOrd="0" parTransId="{235CCC84-189A-43BC-A6EB-0B23FB38F327}" sibTransId="{724C0713-36B2-466A-B908-441C5A60F930}"/>
    <dgm:cxn modelId="{20E22F2C-A918-4398-979C-E41D62048D88}" type="presOf" srcId="{B0ACF1E3-B9C1-4880-9F00-0EB582EDCE0F}" destId="{17E094F4-52BA-4C76-95F7-BAF7CCE81364}" srcOrd="0" destOrd="0" presId="urn:microsoft.com/office/officeart/2005/8/layout/vList2"/>
    <dgm:cxn modelId="{D53D5DAC-5BFB-499E-A1D2-66F0DED43A3E}" type="presOf" srcId="{7D5D215F-6B2A-410C-A488-6C0F75718C1A}" destId="{711B36B4-DC18-4428-9726-C40E46A73F5E}" srcOrd="0" destOrd="0" presId="urn:microsoft.com/office/officeart/2005/8/layout/vList2"/>
    <dgm:cxn modelId="{6B191BE3-67D2-40E5-B595-8F5B680CB468}" type="presOf" srcId="{12F35938-37F2-42D8-9C36-D6E54C5582C5}" destId="{4CA003B2-7A9E-4BA0-B770-729F7657B3EF}" srcOrd="0" destOrd="1" presId="urn:microsoft.com/office/officeart/2005/8/layout/vList2"/>
    <dgm:cxn modelId="{32FE18D5-37EE-4C97-B996-D03E66842BC3}" type="presOf" srcId="{03F04480-5714-4ADE-8071-E95728649FDE}" destId="{FDB1ED27-E5F2-4831-A982-12F52C87C5FB}" srcOrd="0" destOrd="0" presId="urn:microsoft.com/office/officeart/2005/8/layout/vList2"/>
    <dgm:cxn modelId="{B8241632-F569-4C94-9425-1092C3E5FF4D}" type="presOf" srcId="{80C3EDF5-0E5D-4DE1-B532-73057D2DD398}" destId="{4CA003B2-7A9E-4BA0-B770-729F7657B3EF}" srcOrd="0" destOrd="0" presId="urn:microsoft.com/office/officeart/2005/8/layout/vList2"/>
    <dgm:cxn modelId="{63C7AD37-8EAF-43BF-B4E2-136CCD3E1C47}" srcId="{03F04480-5714-4ADE-8071-E95728649FDE}" destId="{7D5D215F-6B2A-410C-A488-6C0F75718C1A}" srcOrd="1" destOrd="0" parTransId="{50440D4E-2FFB-4E30-B66A-F02A21CDAC63}" sibTransId="{4CE966E5-C5E8-4BF6-9A6E-D4E6966F323F}"/>
    <dgm:cxn modelId="{4F764C8D-B8FF-4E20-B5EE-083E5A709347}" srcId="{B0ACF1E3-B9C1-4880-9F00-0EB582EDCE0F}" destId="{E0153D94-83B9-4750-A174-4EBFDD4480E2}" srcOrd="2" destOrd="0" parTransId="{9550044E-2A7B-468F-B1E8-7ACFC3290350}" sibTransId="{EA412DBD-18DF-44AB-9517-459AE749FD3C}"/>
    <dgm:cxn modelId="{CF768A77-840F-49D5-9283-84B9C2A6B727}" type="presParOf" srcId="{FDB1ED27-E5F2-4831-A982-12F52C87C5FB}" destId="{17E094F4-52BA-4C76-95F7-BAF7CCE81364}" srcOrd="0" destOrd="0" presId="urn:microsoft.com/office/officeart/2005/8/layout/vList2"/>
    <dgm:cxn modelId="{1B7642C9-A188-45EC-915D-98EC42A9C23F}" type="presParOf" srcId="{FDB1ED27-E5F2-4831-A982-12F52C87C5FB}" destId="{4CA003B2-7A9E-4BA0-B770-729F7657B3EF}" srcOrd="1" destOrd="0" presId="urn:microsoft.com/office/officeart/2005/8/layout/vList2"/>
    <dgm:cxn modelId="{27BE7105-61D7-4B9F-813B-FA5CB7F7717A}" type="presParOf" srcId="{FDB1ED27-E5F2-4831-A982-12F52C87C5FB}" destId="{711B36B4-DC18-4428-9726-C40E46A73F5E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7040669D-C916-4F6D-932F-AA165D9CF6AF}" type="doc">
      <dgm:prSet loTypeId="urn:microsoft.com/office/officeart/2005/8/layout/vList2" loCatId="list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1C7BC77D-3754-495C-829A-E9CA1617212E}">
      <dgm:prSet/>
      <dgm:spPr/>
      <dgm:t>
        <a:bodyPr/>
        <a:lstStyle/>
        <a:p>
          <a:pPr marL="0" marR="0" indent="0" algn="ctr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b="1" i="0" u="sng" dirty="0" smtClean="0"/>
            <a:t>Концепция модернизации Российского образования</a:t>
          </a:r>
        </a:p>
        <a:p>
          <a:pPr marL="0" marR="0" indent="0" algn="ctr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dirty="0" smtClean="0"/>
        </a:p>
        <a:p>
          <a:pPr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b="0" i="0" dirty="0" smtClean="0"/>
            <a:t>«… школа должна формировать целостную систему универсальных знаний, умений, навыков, а также опыт самостоятельной деятельности и личной ответственности обучающихся» - это ключевые компетенции, определяющие современное качество образования». </a:t>
          </a:r>
        </a:p>
      </dgm:t>
    </dgm:pt>
    <dgm:pt modelId="{98F72DD2-C047-4F17-8E13-7D705076D0B8}" type="parTrans" cxnId="{75F7E071-D4A5-44DD-89D5-356D17A47F58}">
      <dgm:prSet/>
      <dgm:spPr/>
      <dgm:t>
        <a:bodyPr/>
        <a:lstStyle/>
        <a:p>
          <a:endParaRPr lang="ru-RU"/>
        </a:p>
      </dgm:t>
    </dgm:pt>
    <dgm:pt modelId="{D7D17E61-7BD2-4647-8DE9-1A778E48A2ED}" type="sibTrans" cxnId="{75F7E071-D4A5-44DD-89D5-356D17A47F58}">
      <dgm:prSet/>
      <dgm:spPr/>
      <dgm:t>
        <a:bodyPr/>
        <a:lstStyle/>
        <a:p>
          <a:endParaRPr lang="ru-RU"/>
        </a:p>
      </dgm:t>
    </dgm:pt>
    <dgm:pt modelId="{523DB334-5BCE-432B-9997-937FDCF1AAD1}" type="pres">
      <dgm:prSet presAssocID="{7040669D-C916-4F6D-932F-AA165D9CF6A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BED4ABC-C905-4A1D-B23C-4DC5F69B48E6}" type="pres">
      <dgm:prSet presAssocID="{1C7BC77D-3754-495C-829A-E9CA1617212E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9191FEE-71C6-4062-98DC-FBF04A8DF4AB}" type="presOf" srcId="{1C7BC77D-3754-495C-829A-E9CA1617212E}" destId="{8BED4ABC-C905-4A1D-B23C-4DC5F69B48E6}" srcOrd="0" destOrd="0" presId="urn:microsoft.com/office/officeart/2005/8/layout/vList2"/>
    <dgm:cxn modelId="{996415BC-0FF7-4938-800E-56610CA8E457}" type="presOf" srcId="{7040669D-C916-4F6D-932F-AA165D9CF6AF}" destId="{523DB334-5BCE-432B-9997-937FDCF1AAD1}" srcOrd="0" destOrd="0" presId="urn:microsoft.com/office/officeart/2005/8/layout/vList2"/>
    <dgm:cxn modelId="{75F7E071-D4A5-44DD-89D5-356D17A47F58}" srcId="{7040669D-C916-4F6D-932F-AA165D9CF6AF}" destId="{1C7BC77D-3754-495C-829A-E9CA1617212E}" srcOrd="0" destOrd="0" parTransId="{98F72DD2-C047-4F17-8E13-7D705076D0B8}" sibTransId="{D7D17E61-7BD2-4647-8DE9-1A778E48A2ED}"/>
    <dgm:cxn modelId="{48B29C51-0282-40CF-B690-69826FD4AADD}" type="presParOf" srcId="{523DB334-5BCE-432B-9997-937FDCF1AAD1}" destId="{8BED4ABC-C905-4A1D-B23C-4DC5F69B48E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522094C1-CDCF-41AE-9305-40CCA5E65955}" type="doc">
      <dgm:prSet loTypeId="urn:microsoft.com/office/officeart/2005/8/layout/vList2" loCatId="list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6B711773-135F-41F1-BDA3-8B72EDFBF502}">
      <dgm:prSet/>
      <dgm:spPr/>
      <dgm:t>
        <a:bodyPr/>
        <a:lstStyle/>
        <a:p>
          <a:pPr rtl="0"/>
          <a:r>
            <a:rPr lang="ru-RU" dirty="0" smtClean="0"/>
            <a:t>Ученик считается компетентным, если он способен </a:t>
          </a:r>
          <a:r>
            <a:rPr lang="ru-RU" b="1" dirty="0" smtClean="0"/>
            <a:t>перенести знания, умения (компетентность) на определенные ситуации реальной жизни</a:t>
          </a:r>
          <a:r>
            <a:rPr lang="ru-RU" dirty="0" smtClean="0"/>
            <a:t>. </a:t>
          </a:r>
          <a:endParaRPr lang="ru-RU" dirty="0"/>
        </a:p>
      </dgm:t>
    </dgm:pt>
    <dgm:pt modelId="{6224E7C4-035E-4D45-867C-94D720BABF16}" type="parTrans" cxnId="{96189BFC-88F4-424F-BCEE-D515C326AE48}">
      <dgm:prSet/>
      <dgm:spPr/>
      <dgm:t>
        <a:bodyPr/>
        <a:lstStyle/>
        <a:p>
          <a:endParaRPr lang="ru-RU"/>
        </a:p>
      </dgm:t>
    </dgm:pt>
    <dgm:pt modelId="{4FAAEECE-81A8-444B-A6E0-49EB6C4424CC}" type="sibTrans" cxnId="{96189BFC-88F4-424F-BCEE-D515C326AE48}">
      <dgm:prSet/>
      <dgm:spPr/>
      <dgm:t>
        <a:bodyPr/>
        <a:lstStyle/>
        <a:p>
          <a:endParaRPr lang="ru-RU"/>
        </a:p>
      </dgm:t>
    </dgm:pt>
    <dgm:pt modelId="{2CB63A1E-C5EA-4791-A46F-A67355207103}">
      <dgm:prSet/>
      <dgm:spPr/>
      <dgm:t>
        <a:bodyPr/>
        <a:lstStyle/>
        <a:p>
          <a:pPr rtl="0"/>
          <a:r>
            <a:rPr lang="ru-RU" b="1" smtClean="0"/>
            <a:t>Ключевое слово – реальная жизнь, для успешного функционирования в которой и необходимы знания и умения.</a:t>
          </a:r>
          <a:endParaRPr lang="ru-RU"/>
        </a:p>
      </dgm:t>
    </dgm:pt>
    <dgm:pt modelId="{AEFAAB22-EF11-460B-A962-E4E687FBFDFC}" type="parTrans" cxnId="{64EBA14A-6144-405E-BB36-8965D78F7F40}">
      <dgm:prSet/>
      <dgm:spPr/>
      <dgm:t>
        <a:bodyPr/>
        <a:lstStyle/>
        <a:p>
          <a:endParaRPr lang="ru-RU"/>
        </a:p>
      </dgm:t>
    </dgm:pt>
    <dgm:pt modelId="{03FDE5EF-085A-4C89-9416-454B57BF8C97}" type="sibTrans" cxnId="{64EBA14A-6144-405E-BB36-8965D78F7F40}">
      <dgm:prSet/>
      <dgm:spPr/>
      <dgm:t>
        <a:bodyPr/>
        <a:lstStyle/>
        <a:p>
          <a:endParaRPr lang="ru-RU"/>
        </a:p>
      </dgm:t>
    </dgm:pt>
    <dgm:pt modelId="{5A603265-4E67-4927-BC2F-A87652921830}" type="pres">
      <dgm:prSet presAssocID="{522094C1-CDCF-41AE-9305-40CCA5E6595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7549501-6312-48A0-8426-673CFD0584B4}" type="pres">
      <dgm:prSet presAssocID="{6B711773-135F-41F1-BDA3-8B72EDFBF502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1955F9-ED1D-46B1-867A-A9B536B59DAA}" type="pres">
      <dgm:prSet presAssocID="{4FAAEECE-81A8-444B-A6E0-49EB6C4424CC}" presName="spacer" presStyleCnt="0"/>
      <dgm:spPr/>
    </dgm:pt>
    <dgm:pt modelId="{796D7605-C8FF-4F67-89A9-52F54F236677}" type="pres">
      <dgm:prSet presAssocID="{2CB63A1E-C5EA-4791-A46F-A67355207103}" presName="parentText" presStyleLbl="node1" presStyleIdx="1" presStyleCnt="2" custLinFactY="10772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4EBA14A-6144-405E-BB36-8965D78F7F40}" srcId="{522094C1-CDCF-41AE-9305-40CCA5E65955}" destId="{2CB63A1E-C5EA-4791-A46F-A67355207103}" srcOrd="1" destOrd="0" parTransId="{AEFAAB22-EF11-460B-A962-E4E687FBFDFC}" sibTransId="{03FDE5EF-085A-4C89-9416-454B57BF8C97}"/>
    <dgm:cxn modelId="{F7DB6B87-75EC-4FAA-BCE3-92B32C3E50EE}" type="presOf" srcId="{6B711773-135F-41F1-BDA3-8B72EDFBF502}" destId="{F7549501-6312-48A0-8426-673CFD0584B4}" srcOrd="0" destOrd="0" presId="urn:microsoft.com/office/officeart/2005/8/layout/vList2"/>
    <dgm:cxn modelId="{BD685B0C-6DC1-4CF0-8671-9C290C6BAAF0}" type="presOf" srcId="{2CB63A1E-C5EA-4791-A46F-A67355207103}" destId="{796D7605-C8FF-4F67-89A9-52F54F236677}" srcOrd="0" destOrd="0" presId="urn:microsoft.com/office/officeart/2005/8/layout/vList2"/>
    <dgm:cxn modelId="{2F6764F7-EF61-484B-B92C-09516BBCD187}" type="presOf" srcId="{522094C1-CDCF-41AE-9305-40CCA5E65955}" destId="{5A603265-4E67-4927-BC2F-A87652921830}" srcOrd="0" destOrd="0" presId="urn:microsoft.com/office/officeart/2005/8/layout/vList2"/>
    <dgm:cxn modelId="{96189BFC-88F4-424F-BCEE-D515C326AE48}" srcId="{522094C1-CDCF-41AE-9305-40CCA5E65955}" destId="{6B711773-135F-41F1-BDA3-8B72EDFBF502}" srcOrd="0" destOrd="0" parTransId="{6224E7C4-035E-4D45-867C-94D720BABF16}" sibTransId="{4FAAEECE-81A8-444B-A6E0-49EB6C4424CC}"/>
    <dgm:cxn modelId="{6F129244-E0DB-46C8-B7F9-167F345323E1}" type="presParOf" srcId="{5A603265-4E67-4927-BC2F-A87652921830}" destId="{F7549501-6312-48A0-8426-673CFD0584B4}" srcOrd="0" destOrd="0" presId="urn:microsoft.com/office/officeart/2005/8/layout/vList2"/>
    <dgm:cxn modelId="{4B479B36-2106-4634-9DF1-4434427F1E30}" type="presParOf" srcId="{5A603265-4E67-4927-BC2F-A87652921830}" destId="{171955F9-ED1D-46B1-867A-A9B536B59DAA}" srcOrd="1" destOrd="0" presId="urn:microsoft.com/office/officeart/2005/8/layout/vList2"/>
    <dgm:cxn modelId="{747F95AC-B19C-40CA-9EDC-CED2F7057573}" type="presParOf" srcId="{5A603265-4E67-4927-BC2F-A87652921830}" destId="{796D7605-C8FF-4F67-89A9-52F54F236677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7DD05A46-0535-4F5C-8AE1-D928DD7BC106}" type="doc">
      <dgm:prSet loTypeId="urn:microsoft.com/office/officeart/2005/8/layout/vList2" loCatId="list" qsTypeId="urn:microsoft.com/office/officeart/2005/8/quickstyle/simple3" qsCatId="simple" csTypeId="urn:microsoft.com/office/officeart/2005/8/colors/accent1_3" csCatId="accent1" phldr="1"/>
      <dgm:spPr/>
      <dgm:t>
        <a:bodyPr/>
        <a:lstStyle/>
        <a:p>
          <a:endParaRPr lang="ru-RU"/>
        </a:p>
      </dgm:t>
    </dgm:pt>
    <dgm:pt modelId="{1AF77BAD-4C21-4291-A33A-AE88590908F3}">
      <dgm:prSet/>
      <dgm:spPr/>
      <dgm:t>
        <a:bodyPr/>
        <a:lstStyle/>
        <a:p>
          <a:pPr rtl="0"/>
          <a:r>
            <a:rPr lang="ru-RU" b="1" dirty="0" smtClean="0"/>
            <a:t>Естественнонаучная грамотность </a:t>
          </a:r>
          <a:r>
            <a:rPr lang="ru-RU" dirty="0" smtClean="0"/>
            <a:t>- это способность человека занимать активную гражданскую позицию по общественно значимым вопросам, связанным с естественными науками, и его готовность интересоваться естественнонаучными идеями</a:t>
          </a:r>
          <a:endParaRPr lang="ru-RU" dirty="0"/>
        </a:p>
      </dgm:t>
    </dgm:pt>
    <dgm:pt modelId="{807F8AAC-7013-4F6C-8163-284DCF9A0AA9}" type="parTrans" cxnId="{8A565EFD-FACA-492E-8BF0-8EE65F1DE16B}">
      <dgm:prSet/>
      <dgm:spPr/>
      <dgm:t>
        <a:bodyPr/>
        <a:lstStyle/>
        <a:p>
          <a:endParaRPr lang="ru-RU"/>
        </a:p>
      </dgm:t>
    </dgm:pt>
    <dgm:pt modelId="{CDB7BA22-AFBC-4525-B6B3-93BB3205DBBB}" type="sibTrans" cxnId="{8A565EFD-FACA-492E-8BF0-8EE65F1DE16B}">
      <dgm:prSet/>
      <dgm:spPr/>
      <dgm:t>
        <a:bodyPr/>
        <a:lstStyle/>
        <a:p>
          <a:endParaRPr lang="ru-RU"/>
        </a:p>
      </dgm:t>
    </dgm:pt>
    <dgm:pt modelId="{378FD135-A69D-45A2-B413-393931132889}" type="pres">
      <dgm:prSet presAssocID="{7DD05A46-0535-4F5C-8AE1-D928DD7BC10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99AD43F-364B-4854-A3C2-65F543A63FED}" type="pres">
      <dgm:prSet presAssocID="{1AF77BAD-4C21-4291-A33A-AE88590908F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A565EFD-FACA-492E-8BF0-8EE65F1DE16B}" srcId="{7DD05A46-0535-4F5C-8AE1-D928DD7BC106}" destId="{1AF77BAD-4C21-4291-A33A-AE88590908F3}" srcOrd="0" destOrd="0" parTransId="{807F8AAC-7013-4F6C-8163-284DCF9A0AA9}" sibTransId="{CDB7BA22-AFBC-4525-B6B3-93BB3205DBBB}"/>
    <dgm:cxn modelId="{7352E28F-C19B-4343-AA95-8283E7609007}" type="presOf" srcId="{1AF77BAD-4C21-4291-A33A-AE88590908F3}" destId="{D99AD43F-364B-4854-A3C2-65F543A63FED}" srcOrd="0" destOrd="0" presId="urn:microsoft.com/office/officeart/2005/8/layout/vList2"/>
    <dgm:cxn modelId="{33224DFF-EBB7-4789-B214-EE3E9F29AA9E}" type="presOf" srcId="{7DD05A46-0535-4F5C-8AE1-D928DD7BC106}" destId="{378FD135-A69D-45A2-B413-393931132889}" srcOrd="0" destOrd="0" presId="urn:microsoft.com/office/officeart/2005/8/layout/vList2"/>
    <dgm:cxn modelId="{F46C5066-2BD9-4F2B-A6CD-A761D54E9E53}" type="presParOf" srcId="{378FD135-A69D-45A2-B413-393931132889}" destId="{D99AD43F-364B-4854-A3C2-65F543A63FE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DD607B23-3F58-4F8A-940F-1DA0AD63263D}" type="doc">
      <dgm:prSet loTypeId="urn:microsoft.com/office/officeart/2005/8/layout/hProcess9" loCatId="process" qsTypeId="urn:microsoft.com/office/officeart/2005/8/quickstyle/3d2" qsCatId="3D" csTypeId="urn:microsoft.com/office/officeart/2005/8/colors/colorful1" csCatId="colorful"/>
      <dgm:spPr/>
      <dgm:t>
        <a:bodyPr/>
        <a:lstStyle/>
        <a:p>
          <a:endParaRPr lang="ru-RU"/>
        </a:p>
      </dgm:t>
    </dgm:pt>
    <dgm:pt modelId="{65D5879D-D5CF-43B8-BEC5-2551C817AB1B}">
      <dgm:prSet/>
      <dgm:spPr/>
      <dgm:t>
        <a:bodyPr/>
        <a:lstStyle/>
        <a:p>
          <a:pPr rtl="0"/>
          <a:r>
            <a:rPr lang="ru-RU" smtClean="0"/>
            <a:t>объяснять </a:t>
          </a:r>
          <a:endParaRPr lang="ru-RU"/>
        </a:p>
      </dgm:t>
    </dgm:pt>
    <dgm:pt modelId="{F3A627E6-3702-4FEC-B1F9-2D8690C78497}" type="parTrans" cxnId="{993D26F7-763B-4467-8F7E-016D7E7D3A56}">
      <dgm:prSet/>
      <dgm:spPr/>
      <dgm:t>
        <a:bodyPr/>
        <a:lstStyle/>
        <a:p>
          <a:endParaRPr lang="ru-RU"/>
        </a:p>
      </dgm:t>
    </dgm:pt>
    <dgm:pt modelId="{4331C895-63EA-4994-9C40-3E95AC8C9943}" type="sibTrans" cxnId="{993D26F7-763B-4467-8F7E-016D7E7D3A56}">
      <dgm:prSet/>
      <dgm:spPr/>
      <dgm:t>
        <a:bodyPr/>
        <a:lstStyle/>
        <a:p>
          <a:endParaRPr lang="ru-RU"/>
        </a:p>
      </dgm:t>
    </dgm:pt>
    <dgm:pt modelId="{CB6009BB-819E-489B-9C39-F0F88028128B}">
      <dgm:prSet/>
      <dgm:spPr/>
      <dgm:t>
        <a:bodyPr/>
        <a:lstStyle/>
        <a:p>
          <a:pPr rtl="0"/>
          <a:r>
            <a:rPr lang="ru-RU" smtClean="0"/>
            <a:t>исследовать </a:t>
          </a:r>
          <a:endParaRPr lang="ru-RU"/>
        </a:p>
      </dgm:t>
    </dgm:pt>
    <dgm:pt modelId="{C361494A-0F82-45A6-9E77-47851307CD0A}" type="parTrans" cxnId="{F68BBABF-602A-4770-A8CD-89635EA2F2DF}">
      <dgm:prSet/>
      <dgm:spPr/>
      <dgm:t>
        <a:bodyPr/>
        <a:lstStyle/>
        <a:p>
          <a:endParaRPr lang="ru-RU"/>
        </a:p>
      </dgm:t>
    </dgm:pt>
    <dgm:pt modelId="{71A108D1-9D5B-4E8E-9976-0D63DA1B644B}" type="sibTrans" cxnId="{F68BBABF-602A-4770-A8CD-89635EA2F2DF}">
      <dgm:prSet/>
      <dgm:spPr/>
      <dgm:t>
        <a:bodyPr/>
        <a:lstStyle/>
        <a:p>
          <a:endParaRPr lang="ru-RU"/>
        </a:p>
      </dgm:t>
    </dgm:pt>
    <dgm:pt modelId="{D9CADCD6-9DAC-4920-B7C2-849F28876EF7}">
      <dgm:prSet/>
      <dgm:spPr/>
      <dgm:t>
        <a:bodyPr/>
        <a:lstStyle/>
        <a:p>
          <a:pPr rtl="0"/>
          <a:r>
            <a:rPr lang="ru-RU" dirty="0" smtClean="0"/>
            <a:t>проанализировать данные </a:t>
          </a:r>
          <a:endParaRPr lang="ru-RU" dirty="0"/>
        </a:p>
      </dgm:t>
    </dgm:pt>
    <dgm:pt modelId="{823522F6-0802-4EDC-ABCA-BB9EDD7A06C0}" type="parTrans" cxnId="{5E9BE5AE-867C-4FA9-9D02-F6E028B15983}">
      <dgm:prSet/>
      <dgm:spPr/>
      <dgm:t>
        <a:bodyPr/>
        <a:lstStyle/>
        <a:p>
          <a:endParaRPr lang="ru-RU"/>
        </a:p>
      </dgm:t>
    </dgm:pt>
    <dgm:pt modelId="{048F163E-01D6-45BA-814D-D14C7A6D8B10}" type="sibTrans" cxnId="{5E9BE5AE-867C-4FA9-9D02-F6E028B15983}">
      <dgm:prSet/>
      <dgm:spPr/>
      <dgm:t>
        <a:bodyPr/>
        <a:lstStyle/>
        <a:p>
          <a:endParaRPr lang="ru-RU"/>
        </a:p>
      </dgm:t>
    </dgm:pt>
    <dgm:pt modelId="{1A5739A6-7812-4490-9DCB-B150D2A12B3C}">
      <dgm:prSet/>
      <dgm:spPr/>
      <dgm:t>
        <a:bodyPr/>
        <a:lstStyle/>
        <a:p>
          <a:pPr rtl="0"/>
          <a:r>
            <a:rPr lang="ru-RU" smtClean="0"/>
            <a:t>сделать вывод</a:t>
          </a:r>
          <a:endParaRPr lang="ru-RU"/>
        </a:p>
      </dgm:t>
    </dgm:pt>
    <dgm:pt modelId="{FC76321E-2ECD-490C-9088-F74B295178F7}" type="parTrans" cxnId="{ACF85D8E-9CBF-460D-AD34-495B1A8B68EB}">
      <dgm:prSet/>
      <dgm:spPr/>
      <dgm:t>
        <a:bodyPr/>
        <a:lstStyle/>
        <a:p>
          <a:endParaRPr lang="ru-RU"/>
        </a:p>
      </dgm:t>
    </dgm:pt>
    <dgm:pt modelId="{D7AEDCE9-6283-4DE3-B253-61CC45CCD64C}" type="sibTrans" cxnId="{ACF85D8E-9CBF-460D-AD34-495B1A8B68EB}">
      <dgm:prSet/>
      <dgm:spPr/>
      <dgm:t>
        <a:bodyPr/>
        <a:lstStyle/>
        <a:p>
          <a:endParaRPr lang="ru-RU"/>
        </a:p>
      </dgm:t>
    </dgm:pt>
    <dgm:pt modelId="{93AF458B-59E8-4DEA-BA38-1CBC8B52134D}" type="pres">
      <dgm:prSet presAssocID="{DD607B23-3F58-4F8A-940F-1DA0AD63263D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EB1FD9C-927A-424F-96C9-359FE22BE7AE}" type="pres">
      <dgm:prSet presAssocID="{DD607B23-3F58-4F8A-940F-1DA0AD63263D}" presName="arrow" presStyleLbl="bgShp" presStyleIdx="0" presStyleCnt="1"/>
      <dgm:spPr/>
    </dgm:pt>
    <dgm:pt modelId="{47783439-6255-4BBB-9127-C589DB1E77FB}" type="pres">
      <dgm:prSet presAssocID="{DD607B23-3F58-4F8A-940F-1DA0AD63263D}" presName="linearProcess" presStyleCnt="0"/>
      <dgm:spPr/>
    </dgm:pt>
    <dgm:pt modelId="{03C91877-011D-4D3A-AA37-3942A1DCE976}" type="pres">
      <dgm:prSet presAssocID="{65D5879D-D5CF-43B8-BEC5-2551C817AB1B}" presName="text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44E1AA-9ED3-4756-A4D6-7032DDB5C87E}" type="pres">
      <dgm:prSet presAssocID="{4331C895-63EA-4994-9C40-3E95AC8C9943}" presName="sibTrans" presStyleCnt="0"/>
      <dgm:spPr/>
    </dgm:pt>
    <dgm:pt modelId="{8750F366-800F-41DF-9780-7CDB5BC35121}" type="pres">
      <dgm:prSet presAssocID="{CB6009BB-819E-489B-9C39-F0F88028128B}" presName="text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87A96A-5C94-4467-9817-5016668A74A6}" type="pres">
      <dgm:prSet presAssocID="{71A108D1-9D5B-4E8E-9976-0D63DA1B644B}" presName="sibTrans" presStyleCnt="0"/>
      <dgm:spPr/>
    </dgm:pt>
    <dgm:pt modelId="{54BC9F6B-F1B5-497D-8B0C-3A3CBA6654D0}" type="pres">
      <dgm:prSet presAssocID="{D9CADCD6-9DAC-4920-B7C2-849F28876EF7}" presName="text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43C05C-9141-4D98-860F-26399BA691E3}" type="pres">
      <dgm:prSet presAssocID="{048F163E-01D6-45BA-814D-D14C7A6D8B10}" presName="sibTrans" presStyleCnt="0"/>
      <dgm:spPr/>
    </dgm:pt>
    <dgm:pt modelId="{887DE217-4F11-4A85-8DF4-F3D8E69B4CAB}" type="pres">
      <dgm:prSet presAssocID="{1A5739A6-7812-4490-9DCB-B150D2A12B3C}" presName="text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68BBABF-602A-4770-A8CD-89635EA2F2DF}" srcId="{DD607B23-3F58-4F8A-940F-1DA0AD63263D}" destId="{CB6009BB-819E-489B-9C39-F0F88028128B}" srcOrd="1" destOrd="0" parTransId="{C361494A-0F82-45A6-9E77-47851307CD0A}" sibTransId="{71A108D1-9D5B-4E8E-9976-0D63DA1B644B}"/>
    <dgm:cxn modelId="{1595CDF5-4FAE-4529-BB92-B0A86C44B462}" type="presOf" srcId="{65D5879D-D5CF-43B8-BEC5-2551C817AB1B}" destId="{03C91877-011D-4D3A-AA37-3942A1DCE976}" srcOrd="0" destOrd="0" presId="urn:microsoft.com/office/officeart/2005/8/layout/hProcess9"/>
    <dgm:cxn modelId="{993D26F7-763B-4467-8F7E-016D7E7D3A56}" srcId="{DD607B23-3F58-4F8A-940F-1DA0AD63263D}" destId="{65D5879D-D5CF-43B8-BEC5-2551C817AB1B}" srcOrd="0" destOrd="0" parTransId="{F3A627E6-3702-4FEC-B1F9-2D8690C78497}" sibTransId="{4331C895-63EA-4994-9C40-3E95AC8C9943}"/>
    <dgm:cxn modelId="{ACF85D8E-9CBF-460D-AD34-495B1A8B68EB}" srcId="{DD607B23-3F58-4F8A-940F-1DA0AD63263D}" destId="{1A5739A6-7812-4490-9DCB-B150D2A12B3C}" srcOrd="3" destOrd="0" parTransId="{FC76321E-2ECD-490C-9088-F74B295178F7}" sibTransId="{D7AEDCE9-6283-4DE3-B253-61CC45CCD64C}"/>
    <dgm:cxn modelId="{FBD1115D-F2DB-4CF3-BFE1-BA7C49ED172C}" type="presOf" srcId="{CB6009BB-819E-489B-9C39-F0F88028128B}" destId="{8750F366-800F-41DF-9780-7CDB5BC35121}" srcOrd="0" destOrd="0" presId="urn:microsoft.com/office/officeart/2005/8/layout/hProcess9"/>
    <dgm:cxn modelId="{E4D8B42B-1744-4D50-A76E-5CE0C62CEE9E}" type="presOf" srcId="{DD607B23-3F58-4F8A-940F-1DA0AD63263D}" destId="{93AF458B-59E8-4DEA-BA38-1CBC8B52134D}" srcOrd="0" destOrd="0" presId="urn:microsoft.com/office/officeart/2005/8/layout/hProcess9"/>
    <dgm:cxn modelId="{2073E38D-EE0A-4BE9-BB0E-3A96BC5B2BF2}" type="presOf" srcId="{D9CADCD6-9DAC-4920-B7C2-849F28876EF7}" destId="{54BC9F6B-F1B5-497D-8B0C-3A3CBA6654D0}" srcOrd="0" destOrd="0" presId="urn:microsoft.com/office/officeart/2005/8/layout/hProcess9"/>
    <dgm:cxn modelId="{5E9BE5AE-867C-4FA9-9D02-F6E028B15983}" srcId="{DD607B23-3F58-4F8A-940F-1DA0AD63263D}" destId="{D9CADCD6-9DAC-4920-B7C2-849F28876EF7}" srcOrd="2" destOrd="0" parTransId="{823522F6-0802-4EDC-ABCA-BB9EDD7A06C0}" sibTransId="{048F163E-01D6-45BA-814D-D14C7A6D8B10}"/>
    <dgm:cxn modelId="{37BFACCC-1210-44AD-BA22-C78C6CB4AA62}" type="presOf" srcId="{1A5739A6-7812-4490-9DCB-B150D2A12B3C}" destId="{887DE217-4F11-4A85-8DF4-F3D8E69B4CAB}" srcOrd="0" destOrd="0" presId="urn:microsoft.com/office/officeart/2005/8/layout/hProcess9"/>
    <dgm:cxn modelId="{0CAC7C23-CB27-4843-B4BE-D432B76F211E}" type="presParOf" srcId="{93AF458B-59E8-4DEA-BA38-1CBC8B52134D}" destId="{2EB1FD9C-927A-424F-96C9-359FE22BE7AE}" srcOrd="0" destOrd="0" presId="urn:microsoft.com/office/officeart/2005/8/layout/hProcess9"/>
    <dgm:cxn modelId="{B4B7CF8F-57E4-4A31-A1BB-289A9586BC7F}" type="presParOf" srcId="{93AF458B-59E8-4DEA-BA38-1CBC8B52134D}" destId="{47783439-6255-4BBB-9127-C589DB1E77FB}" srcOrd="1" destOrd="0" presId="urn:microsoft.com/office/officeart/2005/8/layout/hProcess9"/>
    <dgm:cxn modelId="{998FA5C0-0BC1-4F1B-9C02-246D7D05A33F}" type="presParOf" srcId="{47783439-6255-4BBB-9127-C589DB1E77FB}" destId="{03C91877-011D-4D3A-AA37-3942A1DCE976}" srcOrd="0" destOrd="0" presId="urn:microsoft.com/office/officeart/2005/8/layout/hProcess9"/>
    <dgm:cxn modelId="{77F46CAB-AB1F-4DF8-A633-1F7048A57C4D}" type="presParOf" srcId="{47783439-6255-4BBB-9127-C589DB1E77FB}" destId="{A844E1AA-9ED3-4756-A4D6-7032DDB5C87E}" srcOrd="1" destOrd="0" presId="urn:microsoft.com/office/officeart/2005/8/layout/hProcess9"/>
    <dgm:cxn modelId="{E59282FE-10AD-4CFF-AC62-1AFF1F3A513C}" type="presParOf" srcId="{47783439-6255-4BBB-9127-C589DB1E77FB}" destId="{8750F366-800F-41DF-9780-7CDB5BC35121}" srcOrd="2" destOrd="0" presId="urn:microsoft.com/office/officeart/2005/8/layout/hProcess9"/>
    <dgm:cxn modelId="{1ECB3140-C489-4A5F-8CAA-4F9B8F63165C}" type="presParOf" srcId="{47783439-6255-4BBB-9127-C589DB1E77FB}" destId="{5487A96A-5C94-4467-9817-5016668A74A6}" srcOrd="3" destOrd="0" presId="urn:microsoft.com/office/officeart/2005/8/layout/hProcess9"/>
    <dgm:cxn modelId="{B9A54355-CF81-41AF-94A6-87533C4D1D41}" type="presParOf" srcId="{47783439-6255-4BBB-9127-C589DB1E77FB}" destId="{54BC9F6B-F1B5-497D-8B0C-3A3CBA6654D0}" srcOrd="4" destOrd="0" presId="urn:microsoft.com/office/officeart/2005/8/layout/hProcess9"/>
    <dgm:cxn modelId="{7631B988-D3C2-4596-ABCF-99FF8EF3AFE5}" type="presParOf" srcId="{47783439-6255-4BBB-9127-C589DB1E77FB}" destId="{0A43C05C-9141-4D98-860F-26399BA691E3}" srcOrd="5" destOrd="0" presId="urn:microsoft.com/office/officeart/2005/8/layout/hProcess9"/>
    <dgm:cxn modelId="{0D55C63C-7B04-403E-9A7C-7E96A2BCAF0F}" type="presParOf" srcId="{47783439-6255-4BBB-9127-C589DB1E77FB}" destId="{887DE217-4F11-4A85-8DF4-F3D8E69B4CAB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9BE9A067-242E-4E9B-A171-2B8874E3DBE4}" type="doc">
      <dgm:prSet loTypeId="urn:microsoft.com/office/officeart/2005/8/layout/venn1" loCatId="relationship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0E689D5F-FF47-4E11-805F-F8059B8EFCAF}">
      <dgm:prSet/>
      <dgm:spPr>
        <a:solidFill>
          <a:srgbClr val="FF0000">
            <a:alpha val="50000"/>
          </a:srgbClr>
        </a:solidFill>
      </dgm:spPr>
      <dgm:t>
        <a:bodyPr/>
        <a:lstStyle/>
        <a:p>
          <a:pPr rtl="0"/>
          <a:r>
            <a:rPr lang="ru-RU" dirty="0" smtClean="0"/>
            <a:t>Реальная ситуация, проблема</a:t>
          </a:r>
          <a:endParaRPr lang="ru-RU" dirty="0"/>
        </a:p>
      </dgm:t>
    </dgm:pt>
    <dgm:pt modelId="{81A83DE7-C5B6-4350-B534-B10EAC6076F5}" type="parTrans" cxnId="{B7437ACB-1DB8-4084-B54B-48346AC5F400}">
      <dgm:prSet/>
      <dgm:spPr/>
      <dgm:t>
        <a:bodyPr/>
        <a:lstStyle/>
        <a:p>
          <a:endParaRPr lang="ru-RU"/>
        </a:p>
      </dgm:t>
    </dgm:pt>
    <dgm:pt modelId="{84BB093D-1044-461F-8258-1FF73358A1B2}" type="sibTrans" cxnId="{B7437ACB-1DB8-4084-B54B-48346AC5F400}">
      <dgm:prSet/>
      <dgm:spPr/>
      <dgm:t>
        <a:bodyPr/>
        <a:lstStyle/>
        <a:p>
          <a:endParaRPr lang="ru-RU"/>
        </a:p>
      </dgm:t>
    </dgm:pt>
    <dgm:pt modelId="{F577C1AB-2C06-419E-90D1-C3964FE1B0DA}" type="pres">
      <dgm:prSet presAssocID="{9BE9A067-242E-4E9B-A171-2B8874E3DBE4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869C960-5B08-4496-B0EF-88E08FBCAD09}" type="pres">
      <dgm:prSet presAssocID="{0E689D5F-FF47-4E11-805F-F8059B8EFCAF}" presName="circ1TxSh" presStyleLbl="vennNode1" presStyleIdx="0" presStyleCnt="1" custScaleX="164286" custLinFactNeighborX="-1728" custLinFactNeighborY="-9677"/>
      <dgm:spPr/>
      <dgm:t>
        <a:bodyPr/>
        <a:lstStyle/>
        <a:p>
          <a:endParaRPr lang="ru-RU"/>
        </a:p>
      </dgm:t>
    </dgm:pt>
  </dgm:ptLst>
  <dgm:cxnLst>
    <dgm:cxn modelId="{B7437ACB-1DB8-4084-B54B-48346AC5F400}" srcId="{9BE9A067-242E-4E9B-A171-2B8874E3DBE4}" destId="{0E689D5F-FF47-4E11-805F-F8059B8EFCAF}" srcOrd="0" destOrd="0" parTransId="{81A83DE7-C5B6-4350-B534-B10EAC6076F5}" sibTransId="{84BB093D-1044-461F-8258-1FF73358A1B2}"/>
    <dgm:cxn modelId="{8954BD7E-C1C9-4B9E-85F8-F86C678604BE}" type="presOf" srcId="{0E689D5F-FF47-4E11-805F-F8059B8EFCAF}" destId="{2869C960-5B08-4496-B0EF-88E08FBCAD09}" srcOrd="0" destOrd="0" presId="urn:microsoft.com/office/officeart/2005/8/layout/venn1"/>
    <dgm:cxn modelId="{D8DF46BE-C579-4B09-8DC8-4DCC295D39CD}" type="presOf" srcId="{9BE9A067-242E-4E9B-A171-2B8874E3DBE4}" destId="{F577C1AB-2C06-419E-90D1-C3964FE1B0DA}" srcOrd="0" destOrd="0" presId="urn:microsoft.com/office/officeart/2005/8/layout/venn1"/>
    <dgm:cxn modelId="{746D2335-89F8-483D-B003-CE3A180923D5}" type="presParOf" srcId="{F577C1AB-2C06-419E-90D1-C3964FE1B0DA}" destId="{2869C960-5B08-4496-B0EF-88E08FBCAD09}" srcOrd="0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4FA474C0-765F-4158-BC4B-B597161F607A}" type="doc">
      <dgm:prSet loTypeId="urn:microsoft.com/office/officeart/2005/8/layout/vList3" loCatId="list" qsTypeId="urn:microsoft.com/office/officeart/2005/8/quickstyle/3d2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0F28313-E922-4247-9B55-90F84110B8A2}">
      <dgm:prSet/>
      <dgm:spPr/>
      <dgm:t>
        <a:bodyPr/>
        <a:lstStyle/>
        <a:p>
          <a:pPr rtl="0"/>
          <a:r>
            <a:rPr lang="ru-RU" smtClean="0"/>
            <a:t>Учитель перестает быть транслятором информации. Его функциями становятся: </a:t>
          </a:r>
          <a:endParaRPr lang="ru-RU"/>
        </a:p>
      </dgm:t>
    </dgm:pt>
    <dgm:pt modelId="{159CF048-4630-4E5B-9129-EF66E5C9FE1A}" type="parTrans" cxnId="{AD58DF7B-B475-4E46-BDEA-8EC8F8BC853F}">
      <dgm:prSet/>
      <dgm:spPr/>
      <dgm:t>
        <a:bodyPr/>
        <a:lstStyle/>
        <a:p>
          <a:endParaRPr lang="ru-RU"/>
        </a:p>
      </dgm:t>
    </dgm:pt>
    <dgm:pt modelId="{2C84DCFC-2AD0-4A45-91D1-88412B4530B1}" type="sibTrans" cxnId="{AD58DF7B-B475-4E46-BDEA-8EC8F8BC853F}">
      <dgm:prSet/>
      <dgm:spPr/>
      <dgm:t>
        <a:bodyPr/>
        <a:lstStyle/>
        <a:p>
          <a:endParaRPr lang="ru-RU"/>
        </a:p>
      </dgm:t>
    </dgm:pt>
    <dgm:pt modelId="{2D92C321-27FB-4107-9E4D-3AC5EE3062C7}">
      <dgm:prSet/>
      <dgm:spPr/>
      <dgm:t>
        <a:bodyPr/>
        <a:lstStyle/>
        <a:p>
          <a:pPr rtl="0"/>
          <a:r>
            <a:rPr lang="ru-RU" smtClean="0"/>
            <a:t>постановка задач, </a:t>
          </a:r>
          <a:endParaRPr lang="ru-RU"/>
        </a:p>
      </dgm:t>
    </dgm:pt>
    <dgm:pt modelId="{7E2671EA-AEFB-4C33-982F-CAF234EA6D37}" type="parTrans" cxnId="{2D639431-ECB4-41B0-905C-D4445F6073B0}">
      <dgm:prSet/>
      <dgm:spPr/>
      <dgm:t>
        <a:bodyPr/>
        <a:lstStyle/>
        <a:p>
          <a:endParaRPr lang="ru-RU"/>
        </a:p>
      </dgm:t>
    </dgm:pt>
    <dgm:pt modelId="{DC29BB22-D783-469D-B1D2-7C49E893371C}" type="sibTrans" cxnId="{2D639431-ECB4-41B0-905C-D4445F6073B0}">
      <dgm:prSet/>
      <dgm:spPr/>
      <dgm:t>
        <a:bodyPr/>
        <a:lstStyle/>
        <a:p>
          <a:endParaRPr lang="ru-RU"/>
        </a:p>
      </dgm:t>
    </dgm:pt>
    <dgm:pt modelId="{67A10D37-64CD-4454-AEFB-A054E9371AB3}">
      <dgm:prSet/>
      <dgm:spPr/>
      <dgm:t>
        <a:bodyPr/>
        <a:lstStyle/>
        <a:p>
          <a:pPr rtl="0"/>
          <a:r>
            <a:rPr lang="ru-RU" dirty="0" smtClean="0"/>
            <a:t>организация деятельности учеников, </a:t>
          </a:r>
          <a:endParaRPr lang="ru-RU" dirty="0"/>
        </a:p>
      </dgm:t>
    </dgm:pt>
    <dgm:pt modelId="{5C7F387F-7D9D-4369-B27D-DF28D7FD297E}" type="parTrans" cxnId="{652112FE-2767-490B-9860-6C35EC441D2C}">
      <dgm:prSet/>
      <dgm:spPr/>
      <dgm:t>
        <a:bodyPr/>
        <a:lstStyle/>
        <a:p>
          <a:endParaRPr lang="ru-RU"/>
        </a:p>
      </dgm:t>
    </dgm:pt>
    <dgm:pt modelId="{9EA40CBD-189D-4002-85D5-E83E331DFC6D}" type="sibTrans" cxnId="{652112FE-2767-490B-9860-6C35EC441D2C}">
      <dgm:prSet/>
      <dgm:spPr/>
      <dgm:t>
        <a:bodyPr/>
        <a:lstStyle/>
        <a:p>
          <a:endParaRPr lang="ru-RU"/>
        </a:p>
      </dgm:t>
    </dgm:pt>
    <dgm:pt modelId="{DB122AD1-347F-440E-B7E3-86E466557909}">
      <dgm:prSet/>
      <dgm:spPr/>
      <dgm:t>
        <a:bodyPr/>
        <a:lstStyle/>
        <a:p>
          <a:pPr rtl="0"/>
          <a:r>
            <a:rPr lang="ru-RU" smtClean="0"/>
            <a:t>управление этой деятельностью,</a:t>
          </a:r>
          <a:endParaRPr lang="ru-RU"/>
        </a:p>
      </dgm:t>
    </dgm:pt>
    <dgm:pt modelId="{A80492C2-13FD-4FF3-848A-9C56FF68B494}" type="parTrans" cxnId="{65460E0B-BC4A-4035-ACBE-394DC6CDFE7A}">
      <dgm:prSet/>
      <dgm:spPr/>
      <dgm:t>
        <a:bodyPr/>
        <a:lstStyle/>
        <a:p>
          <a:endParaRPr lang="ru-RU"/>
        </a:p>
      </dgm:t>
    </dgm:pt>
    <dgm:pt modelId="{95DB0A77-71AB-4064-BB87-CC79AC3B0B04}" type="sibTrans" cxnId="{65460E0B-BC4A-4035-ACBE-394DC6CDFE7A}">
      <dgm:prSet/>
      <dgm:spPr/>
      <dgm:t>
        <a:bodyPr/>
        <a:lstStyle/>
        <a:p>
          <a:endParaRPr lang="ru-RU"/>
        </a:p>
      </dgm:t>
    </dgm:pt>
    <dgm:pt modelId="{D33BF269-7994-4D6B-894A-EBF72C234A81}">
      <dgm:prSet/>
      <dgm:spPr/>
      <dgm:t>
        <a:bodyPr/>
        <a:lstStyle/>
        <a:p>
          <a:pPr rtl="0"/>
          <a:r>
            <a:rPr lang="ru-RU" dirty="0" smtClean="0"/>
            <a:t>экспертиза полученных результатов. </a:t>
          </a:r>
          <a:endParaRPr lang="ru-RU" dirty="0"/>
        </a:p>
      </dgm:t>
    </dgm:pt>
    <dgm:pt modelId="{23AF0F24-450A-4EB7-853E-C6268AFAF261}" type="parTrans" cxnId="{6F45656F-C9B0-4D3B-804A-FE5076E7E4A8}">
      <dgm:prSet/>
      <dgm:spPr/>
      <dgm:t>
        <a:bodyPr/>
        <a:lstStyle/>
        <a:p>
          <a:endParaRPr lang="ru-RU"/>
        </a:p>
      </dgm:t>
    </dgm:pt>
    <dgm:pt modelId="{751AAAA2-554A-44B4-83FF-B7D19587B44F}" type="sibTrans" cxnId="{6F45656F-C9B0-4D3B-804A-FE5076E7E4A8}">
      <dgm:prSet/>
      <dgm:spPr/>
      <dgm:t>
        <a:bodyPr/>
        <a:lstStyle/>
        <a:p>
          <a:endParaRPr lang="ru-RU"/>
        </a:p>
      </dgm:t>
    </dgm:pt>
    <dgm:pt modelId="{0FDB4B9E-08AE-4977-8493-12885EFB0C6D}" type="pres">
      <dgm:prSet presAssocID="{4FA474C0-765F-4158-BC4B-B597161F607A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C49F57D-3866-4DEF-8B91-92132DA648D2}" type="pres">
      <dgm:prSet presAssocID="{F0F28313-E922-4247-9B55-90F84110B8A2}" presName="composite" presStyleCnt="0"/>
      <dgm:spPr/>
    </dgm:pt>
    <dgm:pt modelId="{51F93440-0257-405B-A1FF-0CBD113C364D}" type="pres">
      <dgm:prSet presAssocID="{F0F28313-E922-4247-9B55-90F84110B8A2}" presName="imgShp" presStyleLbl="fgImgPlace1" presStyleIdx="0" presStyleCnt="1" custScaleX="103363" custLinFactNeighborX="-14931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D3EB62B2-7CC9-454C-9704-915CF6612F46}" type="pres">
      <dgm:prSet presAssocID="{F0F28313-E922-4247-9B55-90F84110B8A2}" presName="txShp" presStyleLbl="node1" presStyleIdx="0" presStyleCnt="1" custScaleX="121536" custLinFactNeighborX="795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8508D51-0CDD-496B-BB5B-78FBF728D2E2}" type="presOf" srcId="{2D92C321-27FB-4107-9E4D-3AC5EE3062C7}" destId="{D3EB62B2-7CC9-454C-9704-915CF6612F46}" srcOrd="0" destOrd="1" presId="urn:microsoft.com/office/officeart/2005/8/layout/vList3"/>
    <dgm:cxn modelId="{3FDD9AA7-D766-416E-92D4-579908766A9E}" type="presOf" srcId="{D33BF269-7994-4D6B-894A-EBF72C234A81}" destId="{D3EB62B2-7CC9-454C-9704-915CF6612F46}" srcOrd="0" destOrd="4" presId="urn:microsoft.com/office/officeart/2005/8/layout/vList3"/>
    <dgm:cxn modelId="{6F45656F-C9B0-4D3B-804A-FE5076E7E4A8}" srcId="{F0F28313-E922-4247-9B55-90F84110B8A2}" destId="{D33BF269-7994-4D6B-894A-EBF72C234A81}" srcOrd="3" destOrd="0" parTransId="{23AF0F24-450A-4EB7-853E-C6268AFAF261}" sibTransId="{751AAAA2-554A-44B4-83FF-B7D19587B44F}"/>
    <dgm:cxn modelId="{6407E48B-ABEB-4268-8424-4E65A6C85843}" type="presOf" srcId="{DB122AD1-347F-440E-B7E3-86E466557909}" destId="{D3EB62B2-7CC9-454C-9704-915CF6612F46}" srcOrd="0" destOrd="3" presId="urn:microsoft.com/office/officeart/2005/8/layout/vList3"/>
    <dgm:cxn modelId="{2D639431-ECB4-41B0-905C-D4445F6073B0}" srcId="{F0F28313-E922-4247-9B55-90F84110B8A2}" destId="{2D92C321-27FB-4107-9E4D-3AC5EE3062C7}" srcOrd="0" destOrd="0" parTransId="{7E2671EA-AEFB-4C33-982F-CAF234EA6D37}" sibTransId="{DC29BB22-D783-469D-B1D2-7C49E893371C}"/>
    <dgm:cxn modelId="{652112FE-2767-490B-9860-6C35EC441D2C}" srcId="{F0F28313-E922-4247-9B55-90F84110B8A2}" destId="{67A10D37-64CD-4454-AEFB-A054E9371AB3}" srcOrd="1" destOrd="0" parTransId="{5C7F387F-7D9D-4369-B27D-DF28D7FD297E}" sibTransId="{9EA40CBD-189D-4002-85D5-E83E331DFC6D}"/>
    <dgm:cxn modelId="{90DBB8D6-DA8C-4899-8687-24CE9EF3ABA7}" type="presOf" srcId="{67A10D37-64CD-4454-AEFB-A054E9371AB3}" destId="{D3EB62B2-7CC9-454C-9704-915CF6612F46}" srcOrd="0" destOrd="2" presId="urn:microsoft.com/office/officeart/2005/8/layout/vList3"/>
    <dgm:cxn modelId="{79072F46-B967-4DFE-85CF-0BF78ED70644}" type="presOf" srcId="{F0F28313-E922-4247-9B55-90F84110B8A2}" destId="{D3EB62B2-7CC9-454C-9704-915CF6612F46}" srcOrd="0" destOrd="0" presId="urn:microsoft.com/office/officeart/2005/8/layout/vList3"/>
    <dgm:cxn modelId="{7ABFA5BC-409B-4752-833E-86C6F4EF5552}" type="presOf" srcId="{4FA474C0-765F-4158-BC4B-B597161F607A}" destId="{0FDB4B9E-08AE-4977-8493-12885EFB0C6D}" srcOrd="0" destOrd="0" presId="urn:microsoft.com/office/officeart/2005/8/layout/vList3"/>
    <dgm:cxn modelId="{65460E0B-BC4A-4035-ACBE-394DC6CDFE7A}" srcId="{F0F28313-E922-4247-9B55-90F84110B8A2}" destId="{DB122AD1-347F-440E-B7E3-86E466557909}" srcOrd="2" destOrd="0" parTransId="{A80492C2-13FD-4FF3-848A-9C56FF68B494}" sibTransId="{95DB0A77-71AB-4064-BB87-CC79AC3B0B04}"/>
    <dgm:cxn modelId="{AD58DF7B-B475-4E46-BDEA-8EC8F8BC853F}" srcId="{4FA474C0-765F-4158-BC4B-B597161F607A}" destId="{F0F28313-E922-4247-9B55-90F84110B8A2}" srcOrd="0" destOrd="0" parTransId="{159CF048-4630-4E5B-9129-EF66E5C9FE1A}" sibTransId="{2C84DCFC-2AD0-4A45-91D1-88412B4530B1}"/>
    <dgm:cxn modelId="{6C499BE6-D0AE-44D3-887D-8413DF0A25EC}" type="presParOf" srcId="{0FDB4B9E-08AE-4977-8493-12885EFB0C6D}" destId="{DC49F57D-3866-4DEF-8B91-92132DA648D2}" srcOrd="0" destOrd="0" presId="urn:microsoft.com/office/officeart/2005/8/layout/vList3"/>
    <dgm:cxn modelId="{9D4EEC2C-A9DE-4919-978A-D1C87B542D24}" type="presParOf" srcId="{DC49F57D-3866-4DEF-8B91-92132DA648D2}" destId="{51F93440-0257-405B-A1FF-0CBD113C364D}" srcOrd="0" destOrd="0" presId="urn:microsoft.com/office/officeart/2005/8/layout/vList3"/>
    <dgm:cxn modelId="{C2CF3011-A6FA-4862-9B71-80DFAA4AC4ED}" type="presParOf" srcId="{DC49F57D-3866-4DEF-8B91-92132DA648D2}" destId="{D3EB62B2-7CC9-454C-9704-915CF6612F46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83ACA7D0-F93F-4AC1-86D1-DE21E36849BA}" type="doc">
      <dgm:prSet loTypeId="urn:microsoft.com/office/officeart/2005/8/layout/vList2" loCatId="list" qsTypeId="urn:microsoft.com/office/officeart/2005/8/quickstyle/3d2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C15FB6A7-5CD4-4817-B711-715F185B9CD2}">
      <dgm:prSet/>
      <dgm:spPr/>
      <dgm:t>
        <a:bodyPr/>
        <a:lstStyle/>
        <a:p>
          <a:pPr rtl="0"/>
          <a:r>
            <a:rPr lang="ru-RU" dirty="0" smtClean="0"/>
            <a:t>За высокую эффективность работы учителю приходится, однако, платить. </a:t>
          </a:r>
          <a:endParaRPr lang="ru-RU" dirty="0"/>
        </a:p>
      </dgm:t>
    </dgm:pt>
    <dgm:pt modelId="{6CBC22C3-2E2D-48C3-815F-F2AEC105BCFD}" type="parTrans" cxnId="{FA493A3B-0C26-4FB8-8916-AF41CECFEC45}">
      <dgm:prSet/>
      <dgm:spPr/>
      <dgm:t>
        <a:bodyPr/>
        <a:lstStyle/>
        <a:p>
          <a:endParaRPr lang="ru-RU"/>
        </a:p>
      </dgm:t>
    </dgm:pt>
    <dgm:pt modelId="{B1CF629B-3C9C-4EC5-935E-7C532789A701}" type="sibTrans" cxnId="{FA493A3B-0C26-4FB8-8916-AF41CECFEC45}">
      <dgm:prSet/>
      <dgm:spPr/>
      <dgm:t>
        <a:bodyPr/>
        <a:lstStyle/>
        <a:p>
          <a:endParaRPr lang="ru-RU"/>
        </a:p>
      </dgm:t>
    </dgm:pt>
    <dgm:pt modelId="{B10AAD36-4B45-4E04-8399-38B54C9B79B4}">
      <dgm:prSet/>
      <dgm:spPr/>
      <dgm:t>
        <a:bodyPr/>
        <a:lstStyle/>
        <a:p>
          <a:pPr rtl="0"/>
          <a:r>
            <a:rPr lang="ru-RU" dirty="0" smtClean="0"/>
            <a:t>Прежде всего – необходимостью учителю постоянно совершенствовать себя, профессионально развиваться.</a:t>
          </a:r>
          <a:endParaRPr lang="ru-RU" dirty="0"/>
        </a:p>
      </dgm:t>
    </dgm:pt>
    <dgm:pt modelId="{4D0908A4-BBFC-4986-BC93-4681A499A552}" type="parTrans" cxnId="{385C9679-3055-450B-84CC-026D052E9303}">
      <dgm:prSet/>
      <dgm:spPr/>
      <dgm:t>
        <a:bodyPr/>
        <a:lstStyle/>
        <a:p>
          <a:endParaRPr lang="ru-RU"/>
        </a:p>
      </dgm:t>
    </dgm:pt>
    <dgm:pt modelId="{D748697A-1A02-4BDB-A925-91C77DD8CC8A}" type="sibTrans" cxnId="{385C9679-3055-450B-84CC-026D052E9303}">
      <dgm:prSet/>
      <dgm:spPr/>
      <dgm:t>
        <a:bodyPr/>
        <a:lstStyle/>
        <a:p>
          <a:endParaRPr lang="ru-RU"/>
        </a:p>
      </dgm:t>
    </dgm:pt>
    <dgm:pt modelId="{B5DF26D4-2F6D-4198-B6D7-E297EED5056F}" type="pres">
      <dgm:prSet presAssocID="{83ACA7D0-F93F-4AC1-86D1-DE21E36849B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A903F85-F52A-49B4-8299-D49F2558CCEA}" type="pres">
      <dgm:prSet presAssocID="{C15FB6A7-5CD4-4817-B711-715F185B9CD2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FF745DA-A459-40B5-B555-6E67B2B8AB84}" type="pres">
      <dgm:prSet presAssocID="{B1CF629B-3C9C-4EC5-935E-7C532789A701}" presName="spacer" presStyleCnt="0"/>
      <dgm:spPr/>
    </dgm:pt>
    <dgm:pt modelId="{679C6130-C5BC-4C61-9823-804772A39888}" type="pres">
      <dgm:prSet presAssocID="{B10AAD36-4B45-4E04-8399-38B54C9B79B4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A25A0E1-6594-481D-B2CD-50F9B6D7AA07}" type="presOf" srcId="{83ACA7D0-F93F-4AC1-86D1-DE21E36849BA}" destId="{B5DF26D4-2F6D-4198-B6D7-E297EED5056F}" srcOrd="0" destOrd="0" presId="urn:microsoft.com/office/officeart/2005/8/layout/vList2"/>
    <dgm:cxn modelId="{FA493A3B-0C26-4FB8-8916-AF41CECFEC45}" srcId="{83ACA7D0-F93F-4AC1-86D1-DE21E36849BA}" destId="{C15FB6A7-5CD4-4817-B711-715F185B9CD2}" srcOrd="0" destOrd="0" parTransId="{6CBC22C3-2E2D-48C3-815F-F2AEC105BCFD}" sibTransId="{B1CF629B-3C9C-4EC5-935E-7C532789A701}"/>
    <dgm:cxn modelId="{385C9679-3055-450B-84CC-026D052E9303}" srcId="{83ACA7D0-F93F-4AC1-86D1-DE21E36849BA}" destId="{B10AAD36-4B45-4E04-8399-38B54C9B79B4}" srcOrd="1" destOrd="0" parTransId="{4D0908A4-BBFC-4986-BC93-4681A499A552}" sibTransId="{D748697A-1A02-4BDB-A925-91C77DD8CC8A}"/>
    <dgm:cxn modelId="{A3509014-FF0A-40D7-9BF7-3B0D7B8040B7}" type="presOf" srcId="{C15FB6A7-5CD4-4817-B711-715F185B9CD2}" destId="{9A903F85-F52A-49B4-8299-D49F2558CCEA}" srcOrd="0" destOrd="0" presId="urn:microsoft.com/office/officeart/2005/8/layout/vList2"/>
    <dgm:cxn modelId="{2DE85E78-B30A-4A3F-845A-BE7EA3CB5113}" type="presOf" srcId="{B10AAD36-4B45-4E04-8399-38B54C9B79B4}" destId="{679C6130-C5BC-4C61-9823-804772A39888}" srcOrd="0" destOrd="0" presId="urn:microsoft.com/office/officeart/2005/8/layout/vList2"/>
    <dgm:cxn modelId="{B13BDED5-6CAE-4E78-B325-82ECA5ED2959}" type="presParOf" srcId="{B5DF26D4-2F6D-4198-B6D7-E297EED5056F}" destId="{9A903F85-F52A-49B4-8299-D49F2558CCEA}" srcOrd="0" destOrd="0" presId="urn:microsoft.com/office/officeart/2005/8/layout/vList2"/>
    <dgm:cxn modelId="{6A163316-D784-4D30-B378-F66512DD03B5}" type="presParOf" srcId="{B5DF26D4-2F6D-4198-B6D7-E297EED5056F}" destId="{DFF745DA-A459-40B5-B555-6E67B2B8AB84}" srcOrd="1" destOrd="0" presId="urn:microsoft.com/office/officeart/2005/8/layout/vList2"/>
    <dgm:cxn modelId="{4F82803E-B981-4713-B2BB-7E68FACAD949}" type="presParOf" srcId="{B5DF26D4-2F6D-4198-B6D7-E297EED5056F}" destId="{679C6130-C5BC-4C61-9823-804772A39888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D0374F7D-99F8-41D6-B6A9-B4ED2F9DF291}" type="doc">
      <dgm:prSet loTypeId="urn:microsoft.com/office/officeart/2005/8/layout/vList2" loCatId="list" qsTypeId="urn:microsoft.com/office/officeart/2005/8/quickstyle/simple3" qsCatId="simple" csTypeId="urn:microsoft.com/office/officeart/2005/8/colors/colorful4" csCatId="colorful"/>
      <dgm:spPr/>
      <dgm:t>
        <a:bodyPr/>
        <a:lstStyle/>
        <a:p>
          <a:endParaRPr lang="ru-RU"/>
        </a:p>
      </dgm:t>
    </dgm:pt>
    <dgm:pt modelId="{54E9AC75-11F6-4D5B-AD04-DBEF345BD51F}">
      <dgm:prSet/>
      <dgm:spPr/>
      <dgm:t>
        <a:bodyPr/>
        <a:lstStyle/>
        <a:p>
          <a:pPr algn="ctr" rtl="0"/>
          <a:r>
            <a:rPr lang="ru-RU" b="1" dirty="0" smtClean="0"/>
            <a:t>«Скажи мне – и я забуду. Покажи мне – и я запомню. Дай мне действовать – и я научусь»</a:t>
          </a:r>
          <a:endParaRPr lang="ru-RU" dirty="0"/>
        </a:p>
      </dgm:t>
    </dgm:pt>
    <dgm:pt modelId="{F4138627-B6BA-4757-A951-1784D4F5BBE0}" type="parTrans" cxnId="{645BC019-710E-43DB-98E7-D90285C20DBF}">
      <dgm:prSet/>
      <dgm:spPr/>
      <dgm:t>
        <a:bodyPr/>
        <a:lstStyle/>
        <a:p>
          <a:endParaRPr lang="ru-RU"/>
        </a:p>
      </dgm:t>
    </dgm:pt>
    <dgm:pt modelId="{A6B71DDB-AC82-446F-B96B-CFADAEC2D8C7}" type="sibTrans" cxnId="{645BC019-710E-43DB-98E7-D90285C20DBF}">
      <dgm:prSet/>
      <dgm:spPr/>
      <dgm:t>
        <a:bodyPr/>
        <a:lstStyle/>
        <a:p>
          <a:endParaRPr lang="ru-RU"/>
        </a:p>
      </dgm:t>
    </dgm:pt>
    <dgm:pt modelId="{D6688CD2-02D0-4C0F-BABB-6352D7638A02}" type="pres">
      <dgm:prSet presAssocID="{D0374F7D-99F8-41D6-B6A9-B4ED2F9DF29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422B556-3D63-45C3-8AC2-7CEB0337FBDB}" type="pres">
      <dgm:prSet presAssocID="{54E9AC75-11F6-4D5B-AD04-DBEF345BD51F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45BC019-710E-43DB-98E7-D90285C20DBF}" srcId="{D0374F7D-99F8-41D6-B6A9-B4ED2F9DF291}" destId="{54E9AC75-11F6-4D5B-AD04-DBEF345BD51F}" srcOrd="0" destOrd="0" parTransId="{F4138627-B6BA-4757-A951-1784D4F5BBE0}" sibTransId="{A6B71DDB-AC82-446F-B96B-CFADAEC2D8C7}"/>
    <dgm:cxn modelId="{E99689DB-5730-4063-A3BD-5B2FD5FA1870}" type="presOf" srcId="{54E9AC75-11F6-4D5B-AD04-DBEF345BD51F}" destId="{8422B556-3D63-45C3-8AC2-7CEB0337FBDB}" srcOrd="0" destOrd="0" presId="urn:microsoft.com/office/officeart/2005/8/layout/vList2"/>
    <dgm:cxn modelId="{2CDA29D8-5347-4E00-A994-F3D0814C3C9D}" type="presOf" srcId="{D0374F7D-99F8-41D6-B6A9-B4ED2F9DF291}" destId="{D6688CD2-02D0-4C0F-BABB-6352D7638A02}" srcOrd="0" destOrd="0" presId="urn:microsoft.com/office/officeart/2005/8/layout/vList2"/>
    <dgm:cxn modelId="{DEDE2AEA-220C-4314-8D55-AC3DE45E7578}" type="presParOf" srcId="{D6688CD2-02D0-4C0F-BABB-6352D7638A02}" destId="{8422B556-3D63-45C3-8AC2-7CEB0337FBD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3F383924-27F2-4FFE-AA9A-0BB8AADFC93F}" type="doc">
      <dgm:prSet loTypeId="urn:microsoft.com/office/officeart/2009/3/layout/HorizontalOrganizationChart" loCatId="hierarchy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95FFBA01-A3BA-4CB8-8A56-70C751CABFF5}">
      <dgm:prSet/>
      <dgm:spPr/>
      <dgm:t>
        <a:bodyPr/>
        <a:lstStyle/>
        <a:p>
          <a:pPr rtl="0"/>
          <a:r>
            <a:rPr lang="ru-RU" dirty="0" smtClean="0"/>
            <a:t>в памяти человека остается </a:t>
          </a:r>
          <a:endParaRPr lang="ru-RU" dirty="0"/>
        </a:p>
      </dgm:t>
    </dgm:pt>
    <dgm:pt modelId="{1FE8F6AF-DDCF-4F25-9BF3-F9D7665238C0}" type="parTrans" cxnId="{8552ED50-393F-4E56-AB85-70D47C5B1B40}">
      <dgm:prSet/>
      <dgm:spPr/>
      <dgm:t>
        <a:bodyPr/>
        <a:lstStyle/>
        <a:p>
          <a:endParaRPr lang="ru-RU"/>
        </a:p>
      </dgm:t>
    </dgm:pt>
    <dgm:pt modelId="{42167435-735F-4A9B-B08F-B78763110860}" type="sibTrans" cxnId="{8552ED50-393F-4E56-AB85-70D47C5B1B40}">
      <dgm:prSet/>
      <dgm:spPr/>
      <dgm:t>
        <a:bodyPr/>
        <a:lstStyle/>
        <a:p>
          <a:endParaRPr lang="ru-RU"/>
        </a:p>
      </dgm:t>
    </dgm:pt>
    <dgm:pt modelId="{DFA7C8A7-FAE6-422C-BD1D-2E4A3654ACAC}">
      <dgm:prSet/>
      <dgm:spPr/>
      <dgm:t>
        <a:bodyPr/>
        <a:lstStyle/>
        <a:p>
          <a:pPr rtl="0"/>
          <a:r>
            <a:rPr lang="ru-RU" dirty="0" smtClean="0"/>
            <a:t>25% услышанного материала, </a:t>
          </a:r>
          <a:endParaRPr lang="ru-RU" dirty="0"/>
        </a:p>
      </dgm:t>
    </dgm:pt>
    <dgm:pt modelId="{9007957E-B6BB-43FD-8F0F-6BE2D19CBB03}" type="parTrans" cxnId="{D829390E-C0F0-4C1F-A570-533B406BE391}">
      <dgm:prSet/>
      <dgm:spPr/>
      <dgm:t>
        <a:bodyPr/>
        <a:lstStyle/>
        <a:p>
          <a:endParaRPr lang="ru-RU"/>
        </a:p>
      </dgm:t>
    </dgm:pt>
    <dgm:pt modelId="{CDC229E6-160A-4903-A888-6632339FFBDF}" type="sibTrans" cxnId="{D829390E-C0F0-4C1F-A570-533B406BE391}">
      <dgm:prSet/>
      <dgm:spPr/>
      <dgm:t>
        <a:bodyPr/>
        <a:lstStyle/>
        <a:p>
          <a:endParaRPr lang="ru-RU"/>
        </a:p>
      </dgm:t>
    </dgm:pt>
    <dgm:pt modelId="{A15A55BC-3DB7-49A5-B67F-DA153DEA3A4E}">
      <dgm:prSet/>
      <dgm:spPr/>
      <dgm:t>
        <a:bodyPr/>
        <a:lstStyle/>
        <a:p>
          <a:pPr rtl="0"/>
          <a:r>
            <a:rPr lang="ru-RU" dirty="0" smtClean="0"/>
            <a:t>33% увиденного, </a:t>
          </a:r>
          <a:endParaRPr lang="ru-RU" dirty="0"/>
        </a:p>
      </dgm:t>
    </dgm:pt>
    <dgm:pt modelId="{F5045634-40E9-4A46-A2B3-210C33F20A46}" type="parTrans" cxnId="{0C8E3C34-12D1-4CED-B84C-5D56EA91AEF6}">
      <dgm:prSet/>
      <dgm:spPr/>
      <dgm:t>
        <a:bodyPr/>
        <a:lstStyle/>
        <a:p>
          <a:endParaRPr lang="ru-RU"/>
        </a:p>
      </dgm:t>
    </dgm:pt>
    <dgm:pt modelId="{C2836A99-8500-403E-AC6F-2B55A40747DA}" type="sibTrans" cxnId="{0C8E3C34-12D1-4CED-B84C-5D56EA91AEF6}">
      <dgm:prSet/>
      <dgm:spPr/>
      <dgm:t>
        <a:bodyPr/>
        <a:lstStyle/>
        <a:p>
          <a:endParaRPr lang="ru-RU"/>
        </a:p>
      </dgm:t>
    </dgm:pt>
    <dgm:pt modelId="{78F571DF-0AD3-4876-8D2F-FC9F058D7C0B}">
      <dgm:prSet/>
      <dgm:spPr/>
      <dgm:t>
        <a:bodyPr/>
        <a:lstStyle/>
        <a:p>
          <a:pPr rtl="0"/>
          <a:r>
            <a:rPr lang="ru-RU" dirty="0" smtClean="0"/>
            <a:t>75% материала, если сам активно  вовлечен в процессе обучения. </a:t>
          </a:r>
          <a:endParaRPr lang="ru-RU" dirty="0"/>
        </a:p>
      </dgm:t>
    </dgm:pt>
    <dgm:pt modelId="{2BACAC4B-D9CF-49E7-A9C6-D63EE9270A36}" type="parTrans" cxnId="{D1D125A9-92DD-449D-ABBE-2445A8F261DD}">
      <dgm:prSet/>
      <dgm:spPr/>
      <dgm:t>
        <a:bodyPr/>
        <a:lstStyle/>
        <a:p>
          <a:endParaRPr lang="ru-RU"/>
        </a:p>
      </dgm:t>
    </dgm:pt>
    <dgm:pt modelId="{E00569C6-50D3-4D41-82DF-6480D4420F98}" type="sibTrans" cxnId="{D1D125A9-92DD-449D-ABBE-2445A8F261DD}">
      <dgm:prSet/>
      <dgm:spPr/>
      <dgm:t>
        <a:bodyPr/>
        <a:lstStyle/>
        <a:p>
          <a:endParaRPr lang="ru-RU"/>
        </a:p>
      </dgm:t>
    </dgm:pt>
    <dgm:pt modelId="{BFCC958C-A84F-45F0-AFA9-B0CB4DEF0AF4}" type="pres">
      <dgm:prSet presAssocID="{3F383924-27F2-4FFE-AA9A-0BB8AADFC93F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F984A3A5-720B-44AD-B243-7A3EBA738272}" type="pres">
      <dgm:prSet presAssocID="{95FFBA01-A3BA-4CB8-8A56-70C751CABFF5}" presName="hierRoot1" presStyleCnt="0">
        <dgm:presLayoutVars>
          <dgm:hierBranch val="init"/>
        </dgm:presLayoutVars>
      </dgm:prSet>
      <dgm:spPr/>
    </dgm:pt>
    <dgm:pt modelId="{CD2752F8-134E-4562-BD07-DDA5D79B2E46}" type="pres">
      <dgm:prSet presAssocID="{95FFBA01-A3BA-4CB8-8A56-70C751CABFF5}" presName="rootComposite1" presStyleCnt="0"/>
      <dgm:spPr/>
    </dgm:pt>
    <dgm:pt modelId="{43CB28B7-94DD-4354-B84E-D021FC6A8CEB}" type="pres">
      <dgm:prSet presAssocID="{95FFBA01-A3BA-4CB8-8A56-70C751CABFF5}" presName="rootText1" presStyleLbl="node0" presStyleIdx="0" presStyleCnt="1" custScaleY="252888" custLinFactNeighborX="-62975" custLinFactNeighborY="507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4C7B783-B7ED-4AF4-B57E-CB7D2FA3533A}" type="pres">
      <dgm:prSet presAssocID="{95FFBA01-A3BA-4CB8-8A56-70C751CABFF5}" presName="rootConnector1" presStyleLbl="node1" presStyleIdx="0" presStyleCnt="0"/>
      <dgm:spPr/>
      <dgm:t>
        <a:bodyPr/>
        <a:lstStyle/>
        <a:p>
          <a:endParaRPr lang="ru-RU"/>
        </a:p>
      </dgm:t>
    </dgm:pt>
    <dgm:pt modelId="{88E77A02-62FB-4A18-B6A7-6D5759F59A38}" type="pres">
      <dgm:prSet presAssocID="{95FFBA01-A3BA-4CB8-8A56-70C751CABFF5}" presName="hierChild2" presStyleCnt="0"/>
      <dgm:spPr/>
    </dgm:pt>
    <dgm:pt modelId="{C4A1EF91-0F72-4ACA-861D-1AE86ED49650}" type="pres">
      <dgm:prSet presAssocID="{9007957E-B6BB-43FD-8F0F-6BE2D19CBB03}" presName="Name64" presStyleLbl="parChTrans1D2" presStyleIdx="0" presStyleCnt="3"/>
      <dgm:spPr/>
      <dgm:t>
        <a:bodyPr/>
        <a:lstStyle/>
        <a:p>
          <a:endParaRPr lang="ru-RU"/>
        </a:p>
      </dgm:t>
    </dgm:pt>
    <dgm:pt modelId="{0F478611-60A3-47A2-BD2E-327CF4D7DB0A}" type="pres">
      <dgm:prSet presAssocID="{DFA7C8A7-FAE6-422C-BD1D-2E4A3654ACAC}" presName="hierRoot2" presStyleCnt="0">
        <dgm:presLayoutVars>
          <dgm:hierBranch val="init"/>
        </dgm:presLayoutVars>
      </dgm:prSet>
      <dgm:spPr/>
    </dgm:pt>
    <dgm:pt modelId="{A184C2C8-65B9-4877-8713-6B1E0ED2409F}" type="pres">
      <dgm:prSet presAssocID="{DFA7C8A7-FAE6-422C-BD1D-2E4A3654ACAC}" presName="rootComposite" presStyleCnt="0"/>
      <dgm:spPr/>
    </dgm:pt>
    <dgm:pt modelId="{78329142-98F5-4ED0-B205-8CF5DD302298}" type="pres">
      <dgm:prSet presAssocID="{DFA7C8A7-FAE6-422C-BD1D-2E4A3654ACAC}" presName="rootText" presStyleLbl="node2" presStyleIdx="0" presStyleCnt="3" custScaleX="18193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C8FEEFE-9EDB-43CF-A555-402609070DB7}" type="pres">
      <dgm:prSet presAssocID="{DFA7C8A7-FAE6-422C-BD1D-2E4A3654ACAC}" presName="rootConnector" presStyleLbl="node2" presStyleIdx="0" presStyleCnt="3"/>
      <dgm:spPr/>
      <dgm:t>
        <a:bodyPr/>
        <a:lstStyle/>
        <a:p>
          <a:endParaRPr lang="ru-RU"/>
        </a:p>
      </dgm:t>
    </dgm:pt>
    <dgm:pt modelId="{54C6FC46-14A9-47EA-82FD-6BEB61555DCF}" type="pres">
      <dgm:prSet presAssocID="{DFA7C8A7-FAE6-422C-BD1D-2E4A3654ACAC}" presName="hierChild4" presStyleCnt="0"/>
      <dgm:spPr/>
    </dgm:pt>
    <dgm:pt modelId="{1FFD1203-E932-44DC-BEF2-2BDB27B4D134}" type="pres">
      <dgm:prSet presAssocID="{DFA7C8A7-FAE6-422C-BD1D-2E4A3654ACAC}" presName="hierChild5" presStyleCnt="0"/>
      <dgm:spPr/>
    </dgm:pt>
    <dgm:pt modelId="{3396C5DB-0D8A-46C7-B114-7DEFCEED28B5}" type="pres">
      <dgm:prSet presAssocID="{F5045634-40E9-4A46-A2B3-210C33F20A46}" presName="Name64" presStyleLbl="parChTrans1D2" presStyleIdx="1" presStyleCnt="3"/>
      <dgm:spPr/>
      <dgm:t>
        <a:bodyPr/>
        <a:lstStyle/>
        <a:p>
          <a:endParaRPr lang="ru-RU"/>
        </a:p>
      </dgm:t>
    </dgm:pt>
    <dgm:pt modelId="{99406D79-874D-4AD7-9AC7-0DCAD644E458}" type="pres">
      <dgm:prSet presAssocID="{A15A55BC-3DB7-49A5-B67F-DA153DEA3A4E}" presName="hierRoot2" presStyleCnt="0">
        <dgm:presLayoutVars>
          <dgm:hierBranch val="init"/>
        </dgm:presLayoutVars>
      </dgm:prSet>
      <dgm:spPr/>
    </dgm:pt>
    <dgm:pt modelId="{3ADDCEA3-CB2A-4FDF-A2DA-F65AD84B7A15}" type="pres">
      <dgm:prSet presAssocID="{A15A55BC-3DB7-49A5-B67F-DA153DEA3A4E}" presName="rootComposite" presStyleCnt="0"/>
      <dgm:spPr/>
    </dgm:pt>
    <dgm:pt modelId="{3C7A0CF5-920B-4127-8200-5B9455B3BCFA}" type="pres">
      <dgm:prSet presAssocID="{A15A55BC-3DB7-49A5-B67F-DA153DEA3A4E}" presName="rootText" presStyleLbl="node2" presStyleIdx="1" presStyleCnt="3" custScaleX="18409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0C35ECA-8A65-48BF-8352-C066ADE5FE70}" type="pres">
      <dgm:prSet presAssocID="{A15A55BC-3DB7-49A5-B67F-DA153DEA3A4E}" presName="rootConnector" presStyleLbl="node2" presStyleIdx="1" presStyleCnt="3"/>
      <dgm:spPr/>
      <dgm:t>
        <a:bodyPr/>
        <a:lstStyle/>
        <a:p>
          <a:endParaRPr lang="ru-RU"/>
        </a:p>
      </dgm:t>
    </dgm:pt>
    <dgm:pt modelId="{485FE687-52A6-498F-8B00-B976F8A6087E}" type="pres">
      <dgm:prSet presAssocID="{A15A55BC-3DB7-49A5-B67F-DA153DEA3A4E}" presName="hierChild4" presStyleCnt="0"/>
      <dgm:spPr/>
    </dgm:pt>
    <dgm:pt modelId="{3C3E9D40-0B77-4354-AC23-045723006997}" type="pres">
      <dgm:prSet presAssocID="{A15A55BC-3DB7-49A5-B67F-DA153DEA3A4E}" presName="hierChild5" presStyleCnt="0"/>
      <dgm:spPr/>
    </dgm:pt>
    <dgm:pt modelId="{090F7769-3ED4-40B3-A396-9C9DF93955E5}" type="pres">
      <dgm:prSet presAssocID="{2BACAC4B-D9CF-49E7-A9C6-D63EE9270A36}" presName="Name64" presStyleLbl="parChTrans1D2" presStyleIdx="2" presStyleCnt="3"/>
      <dgm:spPr/>
      <dgm:t>
        <a:bodyPr/>
        <a:lstStyle/>
        <a:p>
          <a:endParaRPr lang="ru-RU"/>
        </a:p>
      </dgm:t>
    </dgm:pt>
    <dgm:pt modelId="{D4825666-AE72-45CE-8818-680C88266118}" type="pres">
      <dgm:prSet presAssocID="{78F571DF-0AD3-4876-8D2F-FC9F058D7C0B}" presName="hierRoot2" presStyleCnt="0">
        <dgm:presLayoutVars>
          <dgm:hierBranch val="init"/>
        </dgm:presLayoutVars>
      </dgm:prSet>
      <dgm:spPr/>
    </dgm:pt>
    <dgm:pt modelId="{40974434-2D96-449B-99A6-79B08B463068}" type="pres">
      <dgm:prSet presAssocID="{78F571DF-0AD3-4876-8D2F-FC9F058D7C0B}" presName="rootComposite" presStyleCnt="0"/>
      <dgm:spPr/>
    </dgm:pt>
    <dgm:pt modelId="{104F9B12-A664-4656-9BFB-297DAC2BC29D}" type="pres">
      <dgm:prSet presAssocID="{78F571DF-0AD3-4876-8D2F-FC9F058D7C0B}" presName="rootText" presStyleLbl="node2" presStyleIdx="2" presStyleCnt="3" custScaleX="18791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413D2F5-D44F-4CFC-B411-F945D81D00F5}" type="pres">
      <dgm:prSet presAssocID="{78F571DF-0AD3-4876-8D2F-FC9F058D7C0B}" presName="rootConnector" presStyleLbl="node2" presStyleIdx="2" presStyleCnt="3"/>
      <dgm:spPr/>
      <dgm:t>
        <a:bodyPr/>
        <a:lstStyle/>
        <a:p>
          <a:endParaRPr lang="ru-RU"/>
        </a:p>
      </dgm:t>
    </dgm:pt>
    <dgm:pt modelId="{1EAB9AED-43A8-4F50-BA2F-CE0E4A3CBE33}" type="pres">
      <dgm:prSet presAssocID="{78F571DF-0AD3-4876-8D2F-FC9F058D7C0B}" presName="hierChild4" presStyleCnt="0"/>
      <dgm:spPr/>
    </dgm:pt>
    <dgm:pt modelId="{F61075AD-0FFA-42B1-A0C1-D876E875C536}" type="pres">
      <dgm:prSet presAssocID="{78F571DF-0AD3-4876-8D2F-FC9F058D7C0B}" presName="hierChild5" presStyleCnt="0"/>
      <dgm:spPr/>
    </dgm:pt>
    <dgm:pt modelId="{73687BB8-3B68-42FD-BE6E-A5DBC56A7A69}" type="pres">
      <dgm:prSet presAssocID="{95FFBA01-A3BA-4CB8-8A56-70C751CABFF5}" presName="hierChild3" presStyleCnt="0"/>
      <dgm:spPr/>
    </dgm:pt>
  </dgm:ptLst>
  <dgm:cxnLst>
    <dgm:cxn modelId="{E9FC962D-B3C3-4AA7-8D5C-F338F2663960}" type="presOf" srcId="{F5045634-40E9-4A46-A2B3-210C33F20A46}" destId="{3396C5DB-0D8A-46C7-B114-7DEFCEED28B5}" srcOrd="0" destOrd="0" presId="urn:microsoft.com/office/officeart/2009/3/layout/HorizontalOrganizationChart"/>
    <dgm:cxn modelId="{F8489443-06BF-444B-9E22-F5072000F06D}" type="presOf" srcId="{78F571DF-0AD3-4876-8D2F-FC9F058D7C0B}" destId="{104F9B12-A664-4656-9BFB-297DAC2BC29D}" srcOrd="0" destOrd="0" presId="urn:microsoft.com/office/officeart/2009/3/layout/HorizontalOrganizationChart"/>
    <dgm:cxn modelId="{BB383BF0-99E7-456B-896F-86BD0A5111BB}" type="presOf" srcId="{95FFBA01-A3BA-4CB8-8A56-70C751CABFF5}" destId="{E4C7B783-B7ED-4AF4-B57E-CB7D2FA3533A}" srcOrd="1" destOrd="0" presId="urn:microsoft.com/office/officeart/2009/3/layout/HorizontalOrganizationChart"/>
    <dgm:cxn modelId="{D829390E-C0F0-4C1F-A570-533B406BE391}" srcId="{95FFBA01-A3BA-4CB8-8A56-70C751CABFF5}" destId="{DFA7C8A7-FAE6-422C-BD1D-2E4A3654ACAC}" srcOrd="0" destOrd="0" parTransId="{9007957E-B6BB-43FD-8F0F-6BE2D19CBB03}" sibTransId="{CDC229E6-160A-4903-A888-6632339FFBDF}"/>
    <dgm:cxn modelId="{AB5292BA-9D4D-45E8-AC93-6E876D7487BA}" type="presOf" srcId="{A15A55BC-3DB7-49A5-B67F-DA153DEA3A4E}" destId="{70C35ECA-8A65-48BF-8352-C066ADE5FE70}" srcOrd="1" destOrd="0" presId="urn:microsoft.com/office/officeart/2009/3/layout/HorizontalOrganizationChart"/>
    <dgm:cxn modelId="{9114F424-88C1-4A6F-A702-CD709E95D78D}" type="presOf" srcId="{78F571DF-0AD3-4876-8D2F-FC9F058D7C0B}" destId="{F413D2F5-D44F-4CFC-B411-F945D81D00F5}" srcOrd="1" destOrd="0" presId="urn:microsoft.com/office/officeart/2009/3/layout/HorizontalOrganizationChart"/>
    <dgm:cxn modelId="{3E6C992A-8DA7-4E0C-A9ED-53C7CEBE088E}" type="presOf" srcId="{9007957E-B6BB-43FD-8F0F-6BE2D19CBB03}" destId="{C4A1EF91-0F72-4ACA-861D-1AE86ED49650}" srcOrd="0" destOrd="0" presId="urn:microsoft.com/office/officeart/2009/3/layout/HorizontalOrganizationChart"/>
    <dgm:cxn modelId="{0C8E3C34-12D1-4CED-B84C-5D56EA91AEF6}" srcId="{95FFBA01-A3BA-4CB8-8A56-70C751CABFF5}" destId="{A15A55BC-3DB7-49A5-B67F-DA153DEA3A4E}" srcOrd="1" destOrd="0" parTransId="{F5045634-40E9-4A46-A2B3-210C33F20A46}" sibTransId="{C2836A99-8500-403E-AC6F-2B55A40747DA}"/>
    <dgm:cxn modelId="{3A878F37-5E04-4079-B0BB-FE8C3CD61EFD}" type="presOf" srcId="{2BACAC4B-D9CF-49E7-A9C6-D63EE9270A36}" destId="{090F7769-3ED4-40B3-A396-9C9DF93955E5}" srcOrd="0" destOrd="0" presId="urn:microsoft.com/office/officeart/2009/3/layout/HorizontalOrganizationChart"/>
    <dgm:cxn modelId="{AD0C0DAF-B390-4A2F-81EC-4658FEC2501F}" type="presOf" srcId="{3F383924-27F2-4FFE-AA9A-0BB8AADFC93F}" destId="{BFCC958C-A84F-45F0-AFA9-B0CB4DEF0AF4}" srcOrd="0" destOrd="0" presId="urn:microsoft.com/office/officeart/2009/3/layout/HorizontalOrganizationChart"/>
    <dgm:cxn modelId="{3E8F6393-9390-49D9-9B74-7863B1ADBF35}" type="presOf" srcId="{DFA7C8A7-FAE6-422C-BD1D-2E4A3654ACAC}" destId="{AC8FEEFE-9EDB-43CF-A555-402609070DB7}" srcOrd="1" destOrd="0" presId="urn:microsoft.com/office/officeart/2009/3/layout/HorizontalOrganizationChart"/>
    <dgm:cxn modelId="{77FCED91-F86A-4E01-9117-6C02103FE3F7}" type="presOf" srcId="{A15A55BC-3DB7-49A5-B67F-DA153DEA3A4E}" destId="{3C7A0CF5-920B-4127-8200-5B9455B3BCFA}" srcOrd="0" destOrd="0" presId="urn:microsoft.com/office/officeart/2009/3/layout/HorizontalOrganizationChart"/>
    <dgm:cxn modelId="{D98DBCC8-77F0-482C-803B-0D22E1E28031}" type="presOf" srcId="{DFA7C8A7-FAE6-422C-BD1D-2E4A3654ACAC}" destId="{78329142-98F5-4ED0-B205-8CF5DD302298}" srcOrd="0" destOrd="0" presId="urn:microsoft.com/office/officeart/2009/3/layout/HorizontalOrganizationChart"/>
    <dgm:cxn modelId="{8552ED50-393F-4E56-AB85-70D47C5B1B40}" srcId="{3F383924-27F2-4FFE-AA9A-0BB8AADFC93F}" destId="{95FFBA01-A3BA-4CB8-8A56-70C751CABFF5}" srcOrd="0" destOrd="0" parTransId="{1FE8F6AF-DDCF-4F25-9BF3-F9D7665238C0}" sibTransId="{42167435-735F-4A9B-B08F-B78763110860}"/>
    <dgm:cxn modelId="{C5369231-C1F1-4956-9963-6C798C3310BB}" type="presOf" srcId="{95FFBA01-A3BA-4CB8-8A56-70C751CABFF5}" destId="{43CB28B7-94DD-4354-B84E-D021FC6A8CEB}" srcOrd="0" destOrd="0" presId="urn:microsoft.com/office/officeart/2009/3/layout/HorizontalOrganizationChart"/>
    <dgm:cxn modelId="{D1D125A9-92DD-449D-ABBE-2445A8F261DD}" srcId="{95FFBA01-A3BA-4CB8-8A56-70C751CABFF5}" destId="{78F571DF-0AD3-4876-8D2F-FC9F058D7C0B}" srcOrd="2" destOrd="0" parTransId="{2BACAC4B-D9CF-49E7-A9C6-D63EE9270A36}" sibTransId="{E00569C6-50D3-4D41-82DF-6480D4420F98}"/>
    <dgm:cxn modelId="{00201A7E-E63B-4978-8E04-0414965C9393}" type="presParOf" srcId="{BFCC958C-A84F-45F0-AFA9-B0CB4DEF0AF4}" destId="{F984A3A5-720B-44AD-B243-7A3EBA738272}" srcOrd="0" destOrd="0" presId="urn:microsoft.com/office/officeart/2009/3/layout/HorizontalOrganizationChart"/>
    <dgm:cxn modelId="{2ECACF45-A5D3-482B-96AE-0D27A3F6B8B9}" type="presParOf" srcId="{F984A3A5-720B-44AD-B243-7A3EBA738272}" destId="{CD2752F8-134E-4562-BD07-DDA5D79B2E46}" srcOrd="0" destOrd="0" presId="urn:microsoft.com/office/officeart/2009/3/layout/HorizontalOrganizationChart"/>
    <dgm:cxn modelId="{4F4FCB55-88DD-42F2-BE44-9C1801170702}" type="presParOf" srcId="{CD2752F8-134E-4562-BD07-DDA5D79B2E46}" destId="{43CB28B7-94DD-4354-B84E-D021FC6A8CEB}" srcOrd="0" destOrd="0" presId="urn:microsoft.com/office/officeart/2009/3/layout/HorizontalOrganizationChart"/>
    <dgm:cxn modelId="{A3941A08-F2E2-443A-9BAF-186301A26156}" type="presParOf" srcId="{CD2752F8-134E-4562-BD07-DDA5D79B2E46}" destId="{E4C7B783-B7ED-4AF4-B57E-CB7D2FA3533A}" srcOrd="1" destOrd="0" presId="urn:microsoft.com/office/officeart/2009/3/layout/HorizontalOrganizationChart"/>
    <dgm:cxn modelId="{23EA6975-7F01-4E3A-BC94-1EB2AD5A988A}" type="presParOf" srcId="{F984A3A5-720B-44AD-B243-7A3EBA738272}" destId="{88E77A02-62FB-4A18-B6A7-6D5759F59A38}" srcOrd="1" destOrd="0" presId="urn:microsoft.com/office/officeart/2009/3/layout/HorizontalOrganizationChart"/>
    <dgm:cxn modelId="{71AE0FF1-5D3F-44A9-8993-56148939A6B1}" type="presParOf" srcId="{88E77A02-62FB-4A18-B6A7-6D5759F59A38}" destId="{C4A1EF91-0F72-4ACA-861D-1AE86ED49650}" srcOrd="0" destOrd="0" presId="urn:microsoft.com/office/officeart/2009/3/layout/HorizontalOrganizationChart"/>
    <dgm:cxn modelId="{0BCFF391-0622-4D93-85BE-34AC7AF01C3B}" type="presParOf" srcId="{88E77A02-62FB-4A18-B6A7-6D5759F59A38}" destId="{0F478611-60A3-47A2-BD2E-327CF4D7DB0A}" srcOrd="1" destOrd="0" presId="urn:microsoft.com/office/officeart/2009/3/layout/HorizontalOrganizationChart"/>
    <dgm:cxn modelId="{03D0CD39-6CAC-40AE-942A-A7523452F102}" type="presParOf" srcId="{0F478611-60A3-47A2-BD2E-327CF4D7DB0A}" destId="{A184C2C8-65B9-4877-8713-6B1E0ED2409F}" srcOrd="0" destOrd="0" presId="urn:microsoft.com/office/officeart/2009/3/layout/HorizontalOrganizationChart"/>
    <dgm:cxn modelId="{0B100756-F531-4632-885C-C7BC393402D3}" type="presParOf" srcId="{A184C2C8-65B9-4877-8713-6B1E0ED2409F}" destId="{78329142-98F5-4ED0-B205-8CF5DD302298}" srcOrd="0" destOrd="0" presId="urn:microsoft.com/office/officeart/2009/3/layout/HorizontalOrganizationChart"/>
    <dgm:cxn modelId="{2191D623-9847-49EF-A3B5-C50E3FBC30E6}" type="presParOf" srcId="{A184C2C8-65B9-4877-8713-6B1E0ED2409F}" destId="{AC8FEEFE-9EDB-43CF-A555-402609070DB7}" srcOrd="1" destOrd="0" presId="urn:microsoft.com/office/officeart/2009/3/layout/HorizontalOrganizationChart"/>
    <dgm:cxn modelId="{195C61E1-2D5F-42B1-93BA-82A558BC68AE}" type="presParOf" srcId="{0F478611-60A3-47A2-BD2E-327CF4D7DB0A}" destId="{54C6FC46-14A9-47EA-82FD-6BEB61555DCF}" srcOrd="1" destOrd="0" presId="urn:microsoft.com/office/officeart/2009/3/layout/HorizontalOrganizationChart"/>
    <dgm:cxn modelId="{6EDC75F8-415B-4B66-AD38-84CC29BE0A2A}" type="presParOf" srcId="{0F478611-60A3-47A2-BD2E-327CF4D7DB0A}" destId="{1FFD1203-E932-44DC-BEF2-2BDB27B4D134}" srcOrd="2" destOrd="0" presId="urn:microsoft.com/office/officeart/2009/3/layout/HorizontalOrganizationChart"/>
    <dgm:cxn modelId="{E600DAA4-1CE3-4964-9966-954BAE93DB36}" type="presParOf" srcId="{88E77A02-62FB-4A18-B6A7-6D5759F59A38}" destId="{3396C5DB-0D8A-46C7-B114-7DEFCEED28B5}" srcOrd="2" destOrd="0" presId="urn:microsoft.com/office/officeart/2009/3/layout/HorizontalOrganizationChart"/>
    <dgm:cxn modelId="{2D3D3340-A453-4605-A636-E2298A979B65}" type="presParOf" srcId="{88E77A02-62FB-4A18-B6A7-6D5759F59A38}" destId="{99406D79-874D-4AD7-9AC7-0DCAD644E458}" srcOrd="3" destOrd="0" presId="urn:microsoft.com/office/officeart/2009/3/layout/HorizontalOrganizationChart"/>
    <dgm:cxn modelId="{51653FDD-FD88-4C96-9E3B-E55D04356315}" type="presParOf" srcId="{99406D79-874D-4AD7-9AC7-0DCAD644E458}" destId="{3ADDCEA3-CB2A-4FDF-A2DA-F65AD84B7A15}" srcOrd="0" destOrd="0" presId="urn:microsoft.com/office/officeart/2009/3/layout/HorizontalOrganizationChart"/>
    <dgm:cxn modelId="{A147877E-6272-431F-9022-7F9CB2FFE6B1}" type="presParOf" srcId="{3ADDCEA3-CB2A-4FDF-A2DA-F65AD84B7A15}" destId="{3C7A0CF5-920B-4127-8200-5B9455B3BCFA}" srcOrd="0" destOrd="0" presId="urn:microsoft.com/office/officeart/2009/3/layout/HorizontalOrganizationChart"/>
    <dgm:cxn modelId="{DB43D942-0ED7-43CC-9C90-5BA43E1FE52C}" type="presParOf" srcId="{3ADDCEA3-CB2A-4FDF-A2DA-F65AD84B7A15}" destId="{70C35ECA-8A65-48BF-8352-C066ADE5FE70}" srcOrd="1" destOrd="0" presId="urn:microsoft.com/office/officeart/2009/3/layout/HorizontalOrganizationChart"/>
    <dgm:cxn modelId="{9BE143FF-3DCE-48F5-A2D0-45047F7A9FC6}" type="presParOf" srcId="{99406D79-874D-4AD7-9AC7-0DCAD644E458}" destId="{485FE687-52A6-498F-8B00-B976F8A6087E}" srcOrd="1" destOrd="0" presId="urn:microsoft.com/office/officeart/2009/3/layout/HorizontalOrganizationChart"/>
    <dgm:cxn modelId="{82B65536-9313-443F-AEFC-404346812CDD}" type="presParOf" srcId="{99406D79-874D-4AD7-9AC7-0DCAD644E458}" destId="{3C3E9D40-0B77-4354-AC23-045723006997}" srcOrd="2" destOrd="0" presId="urn:microsoft.com/office/officeart/2009/3/layout/HorizontalOrganizationChart"/>
    <dgm:cxn modelId="{C98A202A-8CD1-412A-8C7C-144396B67D8D}" type="presParOf" srcId="{88E77A02-62FB-4A18-B6A7-6D5759F59A38}" destId="{090F7769-3ED4-40B3-A396-9C9DF93955E5}" srcOrd="4" destOrd="0" presId="urn:microsoft.com/office/officeart/2009/3/layout/HorizontalOrganizationChart"/>
    <dgm:cxn modelId="{D71034E3-1BE3-4D48-96C8-76B46337C20A}" type="presParOf" srcId="{88E77A02-62FB-4A18-B6A7-6D5759F59A38}" destId="{D4825666-AE72-45CE-8818-680C88266118}" srcOrd="5" destOrd="0" presId="urn:microsoft.com/office/officeart/2009/3/layout/HorizontalOrganizationChart"/>
    <dgm:cxn modelId="{B61A93AA-F52F-42A1-90C5-06DD30ECF433}" type="presParOf" srcId="{D4825666-AE72-45CE-8818-680C88266118}" destId="{40974434-2D96-449B-99A6-79B08B463068}" srcOrd="0" destOrd="0" presId="urn:microsoft.com/office/officeart/2009/3/layout/HorizontalOrganizationChart"/>
    <dgm:cxn modelId="{AD98EFD7-7D6A-4631-9CCB-8E3082CD9FA3}" type="presParOf" srcId="{40974434-2D96-449B-99A6-79B08B463068}" destId="{104F9B12-A664-4656-9BFB-297DAC2BC29D}" srcOrd="0" destOrd="0" presId="urn:microsoft.com/office/officeart/2009/3/layout/HorizontalOrganizationChart"/>
    <dgm:cxn modelId="{1640F2C1-0BF6-4EE8-AA39-DEB2B703BB92}" type="presParOf" srcId="{40974434-2D96-449B-99A6-79B08B463068}" destId="{F413D2F5-D44F-4CFC-B411-F945D81D00F5}" srcOrd="1" destOrd="0" presId="urn:microsoft.com/office/officeart/2009/3/layout/HorizontalOrganizationChart"/>
    <dgm:cxn modelId="{DA06D065-9FB9-41F8-A38E-13F55E38E22E}" type="presParOf" srcId="{D4825666-AE72-45CE-8818-680C88266118}" destId="{1EAB9AED-43A8-4F50-BA2F-CE0E4A3CBE33}" srcOrd="1" destOrd="0" presId="urn:microsoft.com/office/officeart/2009/3/layout/HorizontalOrganizationChart"/>
    <dgm:cxn modelId="{960F622D-2F95-4317-AFCE-AFD8F7E028D6}" type="presParOf" srcId="{D4825666-AE72-45CE-8818-680C88266118}" destId="{F61075AD-0FFA-42B1-A0C1-D876E875C536}" srcOrd="2" destOrd="0" presId="urn:microsoft.com/office/officeart/2009/3/layout/HorizontalOrganizationChart"/>
    <dgm:cxn modelId="{59137581-7134-40C2-B0C2-07A049511E8E}" type="presParOf" srcId="{F984A3A5-720B-44AD-B243-7A3EBA738272}" destId="{73687BB8-3B68-42FD-BE6E-A5DBC56A7A69}" srcOrd="2" destOrd="0" presId="urn:microsoft.com/office/officeart/2009/3/layout/HorizontalOrganizationChar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85627EF1-5096-44BF-8076-B0C7E20BB906}" type="doc">
      <dgm:prSet loTypeId="urn:microsoft.com/office/officeart/2005/8/layout/hList1" loCatId="list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BBC812C3-75DB-441B-889B-92C4240B61F1}">
      <dgm:prSet/>
      <dgm:spPr/>
      <dgm:t>
        <a:bodyPr/>
        <a:lstStyle/>
        <a:p>
          <a:pPr rtl="0"/>
          <a:r>
            <a:rPr lang="ru-RU" dirty="0" smtClean="0"/>
            <a:t>Очень часто можно слышать от учителей высказывания: </a:t>
          </a:r>
          <a:endParaRPr lang="ru-RU" dirty="0"/>
        </a:p>
      </dgm:t>
    </dgm:pt>
    <dgm:pt modelId="{BD53B256-A179-4A32-AA07-B72D07CB9D2F}" type="parTrans" cxnId="{12BE5DA5-9FDE-44A6-BEF2-B07FFB2BF883}">
      <dgm:prSet/>
      <dgm:spPr/>
      <dgm:t>
        <a:bodyPr/>
        <a:lstStyle/>
        <a:p>
          <a:endParaRPr lang="ru-RU"/>
        </a:p>
      </dgm:t>
    </dgm:pt>
    <dgm:pt modelId="{5D8067DE-9496-48DE-BBDA-6F9CB165D9F6}" type="sibTrans" cxnId="{12BE5DA5-9FDE-44A6-BEF2-B07FFB2BF883}">
      <dgm:prSet/>
      <dgm:spPr/>
      <dgm:t>
        <a:bodyPr/>
        <a:lstStyle/>
        <a:p>
          <a:endParaRPr lang="ru-RU"/>
        </a:p>
      </dgm:t>
    </dgm:pt>
    <dgm:pt modelId="{D13D81B5-DDF0-4E8A-8811-524C9CBF2886}">
      <dgm:prSet/>
      <dgm:spPr/>
      <dgm:t>
        <a:bodyPr/>
        <a:lstStyle/>
        <a:p>
          <a:pPr rtl="0"/>
          <a:r>
            <a:rPr lang="ru-RU" dirty="0" smtClean="0"/>
            <a:t>«Ничего не хотят знать…», </a:t>
          </a:r>
          <a:endParaRPr lang="ru-RU" dirty="0"/>
        </a:p>
      </dgm:t>
    </dgm:pt>
    <dgm:pt modelId="{A6A5D554-BD07-4551-B573-FBDF82D0A483}" type="parTrans" cxnId="{05BBC5CE-6B65-4520-9897-9B9E2937459D}">
      <dgm:prSet/>
      <dgm:spPr/>
      <dgm:t>
        <a:bodyPr/>
        <a:lstStyle/>
        <a:p>
          <a:endParaRPr lang="ru-RU"/>
        </a:p>
      </dgm:t>
    </dgm:pt>
    <dgm:pt modelId="{21B7EEB1-BF45-4DD2-868E-EFAFEE1F3D65}" type="sibTrans" cxnId="{05BBC5CE-6B65-4520-9897-9B9E2937459D}">
      <dgm:prSet/>
      <dgm:spPr/>
      <dgm:t>
        <a:bodyPr/>
        <a:lstStyle/>
        <a:p>
          <a:endParaRPr lang="ru-RU"/>
        </a:p>
      </dgm:t>
    </dgm:pt>
    <dgm:pt modelId="{234D4945-3261-48DE-A1EB-4EB565366FE8}">
      <dgm:prSet/>
      <dgm:spPr/>
      <dgm:t>
        <a:bodyPr/>
        <a:lstStyle/>
        <a:p>
          <a:pPr rtl="0"/>
          <a:r>
            <a:rPr lang="ru-RU" smtClean="0"/>
            <a:t>«Ничего не учат…», </a:t>
          </a:r>
          <a:endParaRPr lang="ru-RU"/>
        </a:p>
      </dgm:t>
    </dgm:pt>
    <dgm:pt modelId="{F6AFDF3D-7B81-40B1-9552-7D7F22BC7EEA}" type="parTrans" cxnId="{90257951-5354-4ED9-AC78-EE2A2ED46CA9}">
      <dgm:prSet/>
      <dgm:spPr/>
      <dgm:t>
        <a:bodyPr/>
        <a:lstStyle/>
        <a:p>
          <a:endParaRPr lang="ru-RU"/>
        </a:p>
      </dgm:t>
    </dgm:pt>
    <dgm:pt modelId="{9F605D0B-3388-4B60-A3FF-509AF84A8B20}" type="sibTrans" cxnId="{90257951-5354-4ED9-AC78-EE2A2ED46CA9}">
      <dgm:prSet/>
      <dgm:spPr/>
      <dgm:t>
        <a:bodyPr/>
        <a:lstStyle/>
        <a:p>
          <a:endParaRPr lang="ru-RU"/>
        </a:p>
      </dgm:t>
    </dgm:pt>
    <dgm:pt modelId="{ED57DC4C-2241-426D-B293-6A0D094D0912}">
      <dgm:prSet/>
      <dgm:spPr/>
      <dgm:t>
        <a:bodyPr/>
        <a:lstStyle/>
        <a:p>
          <a:pPr rtl="0"/>
          <a:r>
            <a:rPr lang="ru-RU" dirty="0" smtClean="0"/>
            <a:t>«Не хотят ничего делать…» и т.п. </a:t>
          </a:r>
          <a:endParaRPr lang="ru-RU" dirty="0"/>
        </a:p>
      </dgm:t>
    </dgm:pt>
    <dgm:pt modelId="{47DAFB09-9A45-419B-B3A0-3DBAED7246A2}" type="parTrans" cxnId="{CE2898FA-5782-41D7-ACDD-2389340D3542}">
      <dgm:prSet/>
      <dgm:spPr/>
      <dgm:t>
        <a:bodyPr/>
        <a:lstStyle/>
        <a:p>
          <a:endParaRPr lang="ru-RU"/>
        </a:p>
      </dgm:t>
    </dgm:pt>
    <dgm:pt modelId="{4FE13F1B-B56F-4EF5-ACFB-35ADD698AD21}" type="sibTrans" cxnId="{CE2898FA-5782-41D7-ACDD-2389340D3542}">
      <dgm:prSet/>
      <dgm:spPr/>
      <dgm:t>
        <a:bodyPr/>
        <a:lstStyle/>
        <a:p>
          <a:endParaRPr lang="ru-RU"/>
        </a:p>
      </dgm:t>
    </dgm:pt>
    <dgm:pt modelId="{24F352A5-8ED7-4E7C-9A89-46363DB0553A}" type="pres">
      <dgm:prSet presAssocID="{85627EF1-5096-44BF-8076-B0C7E20BB906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6C8568C-634E-4D2E-8280-8D4104F7A5FB}" type="pres">
      <dgm:prSet presAssocID="{BBC812C3-75DB-441B-889B-92C4240B61F1}" presName="composite" presStyleCnt="0"/>
      <dgm:spPr/>
      <dgm:t>
        <a:bodyPr/>
        <a:lstStyle/>
        <a:p>
          <a:endParaRPr lang="ru-RU"/>
        </a:p>
      </dgm:t>
    </dgm:pt>
    <dgm:pt modelId="{7B6A8256-1E6C-485B-A7D6-465EC65F50D9}" type="pres">
      <dgm:prSet presAssocID="{BBC812C3-75DB-441B-889B-92C4240B61F1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8C27DF-9FBA-47F2-9376-254F13DFB206}" type="pres">
      <dgm:prSet presAssocID="{BBC812C3-75DB-441B-889B-92C4240B61F1}" presName="desTx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0257951-5354-4ED9-AC78-EE2A2ED46CA9}" srcId="{BBC812C3-75DB-441B-889B-92C4240B61F1}" destId="{234D4945-3261-48DE-A1EB-4EB565366FE8}" srcOrd="1" destOrd="0" parTransId="{F6AFDF3D-7B81-40B1-9552-7D7F22BC7EEA}" sibTransId="{9F605D0B-3388-4B60-A3FF-509AF84A8B20}"/>
    <dgm:cxn modelId="{C25D6701-6660-49E4-8DAF-8FA481A0FBE1}" type="presOf" srcId="{ED57DC4C-2241-426D-B293-6A0D094D0912}" destId="{158C27DF-9FBA-47F2-9376-254F13DFB206}" srcOrd="0" destOrd="2" presId="urn:microsoft.com/office/officeart/2005/8/layout/hList1"/>
    <dgm:cxn modelId="{045F6E15-C01E-4326-AB1E-2FE2B282E9A4}" type="presOf" srcId="{234D4945-3261-48DE-A1EB-4EB565366FE8}" destId="{158C27DF-9FBA-47F2-9376-254F13DFB206}" srcOrd="0" destOrd="1" presId="urn:microsoft.com/office/officeart/2005/8/layout/hList1"/>
    <dgm:cxn modelId="{11251E00-4C25-4EF8-9F7E-8B02760D8BCD}" type="presOf" srcId="{D13D81B5-DDF0-4E8A-8811-524C9CBF2886}" destId="{158C27DF-9FBA-47F2-9376-254F13DFB206}" srcOrd="0" destOrd="0" presId="urn:microsoft.com/office/officeart/2005/8/layout/hList1"/>
    <dgm:cxn modelId="{05BBC5CE-6B65-4520-9897-9B9E2937459D}" srcId="{BBC812C3-75DB-441B-889B-92C4240B61F1}" destId="{D13D81B5-DDF0-4E8A-8811-524C9CBF2886}" srcOrd="0" destOrd="0" parTransId="{A6A5D554-BD07-4551-B573-FBDF82D0A483}" sibTransId="{21B7EEB1-BF45-4DD2-868E-EFAFEE1F3D65}"/>
    <dgm:cxn modelId="{12BE5DA5-9FDE-44A6-BEF2-B07FFB2BF883}" srcId="{85627EF1-5096-44BF-8076-B0C7E20BB906}" destId="{BBC812C3-75DB-441B-889B-92C4240B61F1}" srcOrd="0" destOrd="0" parTransId="{BD53B256-A179-4A32-AA07-B72D07CB9D2F}" sibTransId="{5D8067DE-9496-48DE-BBDA-6F9CB165D9F6}"/>
    <dgm:cxn modelId="{75570A39-784E-4C66-8BB2-DE47EA2C7FF2}" type="presOf" srcId="{BBC812C3-75DB-441B-889B-92C4240B61F1}" destId="{7B6A8256-1E6C-485B-A7D6-465EC65F50D9}" srcOrd="0" destOrd="0" presId="urn:microsoft.com/office/officeart/2005/8/layout/hList1"/>
    <dgm:cxn modelId="{912D6F99-017B-4C22-90EC-A41CD0E4B383}" type="presOf" srcId="{85627EF1-5096-44BF-8076-B0C7E20BB906}" destId="{24F352A5-8ED7-4E7C-9A89-46363DB0553A}" srcOrd="0" destOrd="0" presId="urn:microsoft.com/office/officeart/2005/8/layout/hList1"/>
    <dgm:cxn modelId="{CE2898FA-5782-41D7-ACDD-2389340D3542}" srcId="{BBC812C3-75DB-441B-889B-92C4240B61F1}" destId="{ED57DC4C-2241-426D-B293-6A0D094D0912}" srcOrd="2" destOrd="0" parTransId="{47DAFB09-9A45-419B-B3A0-3DBAED7246A2}" sibTransId="{4FE13F1B-B56F-4EF5-ACFB-35ADD698AD21}"/>
    <dgm:cxn modelId="{ED2BE5EE-0873-4A2F-8609-0C7C2072010F}" type="presParOf" srcId="{24F352A5-8ED7-4E7C-9A89-46363DB0553A}" destId="{B6C8568C-634E-4D2E-8280-8D4104F7A5FB}" srcOrd="0" destOrd="0" presId="urn:microsoft.com/office/officeart/2005/8/layout/hList1"/>
    <dgm:cxn modelId="{BE8576A1-A339-47F3-BA54-8E6FD0925DE4}" type="presParOf" srcId="{B6C8568C-634E-4D2E-8280-8D4104F7A5FB}" destId="{7B6A8256-1E6C-485B-A7D6-465EC65F50D9}" srcOrd="0" destOrd="0" presId="urn:microsoft.com/office/officeart/2005/8/layout/hList1"/>
    <dgm:cxn modelId="{776D990B-BF8C-441D-9F54-ED63C039EB5E}" type="presParOf" srcId="{B6C8568C-634E-4D2E-8280-8D4104F7A5FB}" destId="{158C27DF-9FBA-47F2-9376-254F13DFB206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7709C4B3-1532-4D0D-91C7-AE97989F47D2}" type="doc">
      <dgm:prSet loTypeId="urn:microsoft.com/office/officeart/2005/8/layout/vList2" loCatId="list" qsTypeId="urn:microsoft.com/office/officeart/2005/8/quickstyle/3d3" qsCatId="3D" csTypeId="urn:microsoft.com/office/officeart/2005/8/colors/colorful4" csCatId="colorful"/>
      <dgm:spPr/>
      <dgm:t>
        <a:bodyPr/>
        <a:lstStyle/>
        <a:p>
          <a:endParaRPr lang="ru-RU"/>
        </a:p>
      </dgm:t>
    </dgm:pt>
    <dgm:pt modelId="{4614323A-D43A-4053-83A5-785EBF77ADBD}">
      <dgm:prSet/>
      <dgm:spPr/>
      <dgm:t>
        <a:bodyPr/>
        <a:lstStyle/>
        <a:p>
          <a:pPr rtl="0"/>
          <a:r>
            <a:rPr lang="ru-RU" smtClean="0"/>
            <a:t>Есть три силы, заставляющие детей учиться: </a:t>
          </a:r>
          <a:endParaRPr lang="ru-RU"/>
        </a:p>
      </dgm:t>
    </dgm:pt>
    <dgm:pt modelId="{9B1DAE03-40EF-4A43-90F5-3784C0D9A704}" type="parTrans" cxnId="{E8623205-6BCD-439A-ABEA-EE8C3D3155F7}">
      <dgm:prSet/>
      <dgm:spPr/>
      <dgm:t>
        <a:bodyPr/>
        <a:lstStyle/>
        <a:p>
          <a:endParaRPr lang="ru-RU"/>
        </a:p>
      </dgm:t>
    </dgm:pt>
    <dgm:pt modelId="{2C99F0BE-F9CB-4EBC-87D3-72F7CE249A09}" type="sibTrans" cxnId="{E8623205-6BCD-439A-ABEA-EE8C3D3155F7}">
      <dgm:prSet/>
      <dgm:spPr/>
      <dgm:t>
        <a:bodyPr/>
        <a:lstStyle/>
        <a:p>
          <a:endParaRPr lang="ru-RU"/>
        </a:p>
      </dgm:t>
    </dgm:pt>
    <dgm:pt modelId="{7731FD70-2EC3-43CC-BB5A-6BE099BC6558}">
      <dgm:prSet/>
      <dgm:spPr/>
      <dgm:t>
        <a:bodyPr/>
        <a:lstStyle/>
        <a:p>
          <a:pPr rtl="0"/>
          <a:r>
            <a:rPr lang="ru-RU" smtClean="0"/>
            <a:t>послушание, </a:t>
          </a:r>
          <a:endParaRPr lang="ru-RU"/>
        </a:p>
      </dgm:t>
    </dgm:pt>
    <dgm:pt modelId="{D72E890D-6958-46A1-B361-AFCCC5D38C0B}" type="parTrans" cxnId="{AE09ECF9-9F81-4000-A0DE-E85FA9E0B280}">
      <dgm:prSet/>
      <dgm:spPr/>
      <dgm:t>
        <a:bodyPr/>
        <a:lstStyle/>
        <a:p>
          <a:endParaRPr lang="ru-RU"/>
        </a:p>
      </dgm:t>
    </dgm:pt>
    <dgm:pt modelId="{40390DC0-AB6B-400B-8067-F9A8F570D9CA}" type="sibTrans" cxnId="{AE09ECF9-9F81-4000-A0DE-E85FA9E0B280}">
      <dgm:prSet/>
      <dgm:spPr/>
      <dgm:t>
        <a:bodyPr/>
        <a:lstStyle/>
        <a:p>
          <a:endParaRPr lang="ru-RU"/>
        </a:p>
      </dgm:t>
    </dgm:pt>
    <dgm:pt modelId="{F893F08D-7B90-4D4C-8D5F-17BC5E77CDF0}">
      <dgm:prSet/>
      <dgm:spPr/>
      <dgm:t>
        <a:bodyPr/>
        <a:lstStyle/>
        <a:p>
          <a:pPr rtl="0"/>
          <a:r>
            <a:rPr lang="ru-RU" smtClean="0"/>
            <a:t>увлечение, </a:t>
          </a:r>
          <a:endParaRPr lang="ru-RU"/>
        </a:p>
      </dgm:t>
    </dgm:pt>
    <dgm:pt modelId="{98C09451-ECDA-4478-BFFA-265384D6F76E}" type="parTrans" cxnId="{C2E12724-ABE9-4AFC-8A07-E4C621B582C2}">
      <dgm:prSet/>
      <dgm:spPr/>
      <dgm:t>
        <a:bodyPr/>
        <a:lstStyle/>
        <a:p>
          <a:endParaRPr lang="ru-RU"/>
        </a:p>
      </dgm:t>
    </dgm:pt>
    <dgm:pt modelId="{8F45E835-4E23-4ED6-9F10-CD9239DDDFDD}" type="sibTrans" cxnId="{C2E12724-ABE9-4AFC-8A07-E4C621B582C2}">
      <dgm:prSet/>
      <dgm:spPr/>
      <dgm:t>
        <a:bodyPr/>
        <a:lstStyle/>
        <a:p>
          <a:endParaRPr lang="ru-RU"/>
        </a:p>
      </dgm:t>
    </dgm:pt>
    <dgm:pt modelId="{8166A9AB-3787-4ADC-A322-E965F5484DBD}">
      <dgm:prSet/>
      <dgm:spPr/>
      <dgm:t>
        <a:bodyPr/>
        <a:lstStyle/>
        <a:p>
          <a:pPr rtl="0"/>
          <a:r>
            <a:rPr lang="ru-RU" smtClean="0"/>
            <a:t>цель. </a:t>
          </a:r>
          <a:endParaRPr lang="ru-RU"/>
        </a:p>
      </dgm:t>
    </dgm:pt>
    <dgm:pt modelId="{5F99A26B-B6A7-47AC-85AB-1DE72737D4A9}" type="parTrans" cxnId="{BA5E1C1F-C49C-46B0-9905-4F7263D92BE7}">
      <dgm:prSet/>
      <dgm:spPr/>
      <dgm:t>
        <a:bodyPr/>
        <a:lstStyle/>
        <a:p>
          <a:endParaRPr lang="ru-RU"/>
        </a:p>
      </dgm:t>
    </dgm:pt>
    <dgm:pt modelId="{209EAF11-BD23-4935-AFF5-D9F767A1E8C4}" type="sibTrans" cxnId="{BA5E1C1F-C49C-46B0-9905-4F7263D92BE7}">
      <dgm:prSet/>
      <dgm:spPr/>
      <dgm:t>
        <a:bodyPr/>
        <a:lstStyle/>
        <a:p>
          <a:endParaRPr lang="ru-RU"/>
        </a:p>
      </dgm:t>
    </dgm:pt>
    <dgm:pt modelId="{8AD96EB4-443D-4518-BD08-D25731803809}">
      <dgm:prSet/>
      <dgm:spPr/>
      <dgm:t>
        <a:bodyPr/>
        <a:lstStyle/>
        <a:p>
          <a:pPr rtl="0"/>
          <a:r>
            <a:rPr lang="ru-RU" smtClean="0"/>
            <a:t>Послушание подталкивает, цель манит, а увлечение движет. </a:t>
          </a:r>
          <a:endParaRPr lang="ru-RU"/>
        </a:p>
      </dgm:t>
    </dgm:pt>
    <dgm:pt modelId="{D272160A-F07A-44CE-BD07-34AC5AB5EECF}" type="parTrans" cxnId="{307DBBE3-DF78-40F7-8BDA-44A39B199C26}">
      <dgm:prSet/>
      <dgm:spPr/>
      <dgm:t>
        <a:bodyPr/>
        <a:lstStyle/>
        <a:p>
          <a:endParaRPr lang="ru-RU"/>
        </a:p>
      </dgm:t>
    </dgm:pt>
    <dgm:pt modelId="{F266DFEA-2530-40A5-9661-B02A1BBC9338}" type="sibTrans" cxnId="{307DBBE3-DF78-40F7-8BDA-44A39B199C26}">
      <dgm:prSet/>
      <dgm:spPr/>
      <dgm:t>
        <a:bodyPr/>
        <a:lstStyle/>
        <a:p>
          <a:endParaRPr lang="ru-RU"/>
        </a:p>
      </dgm:t>
    </dgm:pt>
    <dgm:pt modelId="{1636BF3A-AA60-44B9-AE07-D7C61E2E3EDC}" type="pres">
      <dgm:prSet presAssocID="{7709C4B3-1532-4D0D-91C7-AE97989F47D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CD1A422-D8B4-43DF-97E9-2405D03C63CC}" type="pres">
      <dgm:prSet presAssocID="{4614323A-D43A-4053-83A5-785EBF77ADBD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48B6BD2-570E-46CB-A8E8-38490C910BA9}" type="pres">
      <dgm:prSet presAssocID="{4614323A-D43A-4053-83A5-785EBF77ADBD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5D7DAB-BD63-4DD2-9F90-11561984912F}" type="pres">
      <dgm:prSet presAssocID="{8AD96EB4-443D-4518-BD08-D25731803809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8623205-6BCD-439A-ABEA-EE8C3D3155F7}" srcId="{7709C4B3-1532-4D0D-91C7-AE97989F47D2}" destId="{4614323A-D43A-4053-83A5-785EBF77ADBD}" srcOrd="0" destOrd="0" parTransId="{9B1DAE03-40EF-4A43-90F5-3784C0D9A704}" sibTransId="{2C99F0BE-F9CB-4EBC-87D3-72F7CE249A09}"/>
    <dgm:cxn modelId="{0E3ACBBD-D029-4042-BF3F-A1BF11DD049B}" type="presOf" srcId="{7709C4B3-1532-4D0D-91C7-AE97989F47D2}" destId="{1636BF3A-AA60-44B9-AE07-D7C61E2E3EDC}" srcOrd="0" destOrd="0" presId="urn:microsoft.com/office/officeart/2005/8/layout/vList2"/>
    <dgm:cxn modelId="{C2E12724-ABE9-4AFC-8A07-E4C621B582C2}" srcId="{4614323A-D43A-4053-83A5-785EBF77ADBD}" destId="{F893F08D-7B90-4D4C-8D5F-17BC5E77CDF0}" srcOrd="1" destOrd="0" parTransId="{98C09451-ECDA-4478-BFFA-265384D6F76E}" sibTransId="{8F45E835-4E23-4ED6-9F10-CD9239DDDFDD}"/>
    <dgm:cxn modelId="{49613979-2A75-4183-8EC3-10E4399473E1}" type="presOf" srcId="{8AD96EB4-443D-4518-BD08-D25731803809}" destId="{CE5D7DAB-BD63-4DD2-9F90-11561984912F}" srcOrd="0" destOrd="0" presId="urn:microsoft.com/office/officeart/2005/8/layout/vList2"/>
    <dgm:cxn modelId="{FBFCB478-B3BD-427F-B91E-BD9168973169}" type="presOf" srcId="{4614323A-D43A-4053-83A5-785EBF77ADBD}" destId="{ACD1A422-D8B4-43DF-97E9-2405D03C63CC}" srcOrd="0" destOrd="0" presId="urn:microsoft.com/office/officeart/2005/8/layout/vList2"/>
    <dgm:cxn modelId="{307DBBE3-DF78-40F7-8BDA-44A39B199C26}" srcId="{7709C4B3-1532-4D0D-91C7-AE97989F47D2}" destId="{8AD96EB4-443D-4518-BD08-D25731803809}" srcOrd="1" destOrd="0" parTransId="{D272160A-F07A-44CE-BD07-34AC5AB5EECF}" sibTransId="{F266DFEA-2530-40A5-9661-B02A1BBC9338}"/>
    <dgm:cxn modelId="{BA5E1C1F-C49C-46B0-9905-4F7263D92BE7}" srcId="{4614323A-D43A-4053-83A5-785EBF77ADBD}" destId="{8166A9AB-3787-4ADC-A322-E965F5484DBD}" srcOrd="2" destOrd="0" parTransId="{5F99A26B-B6A7-47AC-85AB-1DE72737D4A9}" sibTransId="{209EAF11-BD23-4935-AFF5-D9F767A1E8C4}"/>
    <dgm:cxn modelId="{5F0670B6-8C94-4A8D-BF73-F5DA662EF4EB}" type="presOf" srcId="{F893F08D-7B90-4D4C-8D5F-17BC5E77CDF0}" destId="{948B6BD2-570E-46CB-A8E8-38490C910BA9}" srcOrd="0" destOrd="1" presId="urn:microsoft.com/office/officeart/2005/8/layout/vList2"/>
    <dgm:cxn modelId="{AE09ECF9-9F81-4000-A0DE-E85FA9E0B280}" srcId="{4614323A-D43A-4053-83A5-785EBF77ADBD}" destId="{7731FD70-2EC3-43CC-BB5A-6BE099BC6558}" srcOrd="0" destOrd="0" parTransId="{D72E890D-6958-46A1-B361-AFCCC5D38C0B}" sibTransId="{40390DC0-AB6B-400B-8067-F9A8F570D9CA}"/>
    <dgm:cxn modelId="{78864A05-3BE3-4B5B-A2A0-0F22B96826F8}" type="presOf" srcId="{8166A9AB-3787-4ADC-A322-E965F5484DBD}" destId="{948B6BD2-570E-46CB-A8E8-38490C910BA9}" srcOrd="0" destOrd="2" presId="urn:microsoft.com/office/officeart/2005/8/layout/vList2"/>
    <dgm:cxn modelId="{20C661AA-E0A6-4C1E-B1AC-5BB800E4104E}" type="presOf" srcId="{7731FD70-2EC3-43CC-BB5A-6BE099BC6558}" destId="{948B6BD2-570E-46CB-A8E8-38490C910BA9}" srcOrd="0" destOrd="0" presId="urn:microsoft.com/office/officeart/2005/8/layout/vList2"/>
    <dgm:cxn modelId="{FE612EED-05BB-4DF0-99F3-7C1F29C8D20D}" type="presParOf" srcId="{1636BF3A-AA60-44B9-AE07-D7C61E2E3EDC}" destId="{ACD1A422-D8B4-43DF-97E9-2405D03C63CC}" srcOrd="0" destOrd="0" presId="urn:microsoft.com/office/officeart/2005/8/layout/vList2"/>
    <dgm:cxn modelId="{8E6A4461-EBA9-48BD-8EEE-65E318EC7E7B}" type="presParOf" srcId="{1636BF3A-AA60-44B9-AE07-D7C61E2E3EDC}" destId="{948B6BD2-570E-46CB-A8E8-38490C910BA9}" srcOrd="1" destOrd="0" presId="urn:microsoft.com/office/officeart/2005/8/layout/vList2"/>
    <dgm:cxn modelId="{F523FE3C-089A-4AA1-9A20-528F3A558744}" type="presParOf" srcId="{1636BF3A-AA60-44B9-AE07-D7C61E2E3EDC}" destId="{CE5D7DAB-BD63-4DD2-9F90-11561984912F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7697C42B-205F-4C37-8A32-7A6FFAAB482B}" type="doc">
      <dgm:prSet loTypeId="urn:microsoft.com/office/officeart/2005/8/layout/orgChart1" loCatId="hierarchy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DF395F30-5332-4001-B20A-E2E8B5B594A9}">
      <dgm:prSet/>
      <dgm:spPr/>
      <dgm:t>
        <a:bodyPr/>
        <a:lstStyle/>
        <a:p>
          <a:pPr rtl="0"/>
          <a:r>
            <a:rPr lang="ru-RU" dirty="0" smtClean="0"/>
            <a:t>В результате сформировались две концепции: </a:t>
          </a:r>
          <a:endParaRPr lang="ru-RU" dirty="0"/>
        </a:p>
      </dgm:t>
    </dgm:pt>
    <dgm:pt modelId="{32AC9338-45D8-443A-BF8A-9FF6BFB2B7D2}" type="parTrans" cxnId="{F4A5875C-A36D-453C-9577-671C241E1240}">
      <dgm:prSet/>
      <dgm:spPr/>
      <dgm:t>
        <a:bodyPr/>
        <a:lstStyle/>
        <a:p>
          <a:endParaRPr lang="ru-RU"/>
        </a:p>
      </dgm:t>
    </dgm:pt>
    <dgm:pt modelId="{20707822-5543-4730-8B95-979AA711D27B}" type="sibTrans" cxnId="{F4A5875C-A36D-453C-9577-671C241E1240}">
      <dgm:prSet/>
      <dgm:spPr/>
      <dgm:t>
        <a:bodyPr/>
        <a:lstStyle/>
        <a:p>
          <a:endParaRPr lang="ru-RU"/>
        </a:p>
      </dgm:t>
    </dgm:pt>
    <dgm:pt modelId="{3AA07AEB-C080-4754-BC14-D5E47025D94F}">
      <dgm:prSet/>
      <dgm:spPr/>
      <dgm:t>
        <a:bodyPr/>
        <a:lstStyle/>
        <a:p>
          <a:pPr rtl="0"/>
          <a:r>
            <a:rPr lang="ru-RU" dirty="0" smtClean="0"/>
            <a:t>«пирамида обучения» </a:t>
          </a:r>
          <a:endParaRPr lang="ru-RU" dirty="0"/>
        </a:p>
      </dgm:t>
    </dgm:pt>
    <dgm:pt modelId="{ACD6F9F9-77F7-4A79-8FC5-3E6C8ACFC104}" type="parTrans" cxnId="{871BC325-D50E-4D07-ABDD-88A495A5FD7E}">
      <dgm:prSet/>
      <dgm:spPr/>
      <dgm:t>
        <a:bodyPr/>
        <a:lstStyle/>
        <a:p>
          <a:endParaRPr lang="ru-RU"/>
        </a:p>
      </dgm:t>
    </dgm:pt>
    <dgm:pt modelId="{123CE560-F3C3-4947-AD5D-21F6D39A7823}" type="sibTrans" cxnId="{871BC325-D50E-4D07-ABDD-88A495A5FD7E}">
      <dgm:prSet/>
      <dgm:spPr/>
      <dgm:t>
        <a:bodyPr/>
        <a:lstStyle/>
        <a:p>
          <a:endParaRPr lang="ru-RU"/>
        </a:p>
      </dgm:t>
    </dgm:pt>
    <dgm:pt modelId="{967DFD58-88DB-41EB-BB6F-CCCBAE0B1F7A}">
      <dgm:prSet/>
      <dgm:spPr/>
      <dgm:t>
        <a:bodyPr/>
        <a:lstStyle/>
        <a:p>
          <a:pPr rtl="0"/>
          <a:r>
            <a:rPr lang="ru-RU" dirty="0" smtClean="0"/>
            <a:t>«конус опыта Эдгара Дейла» </a:t>
          </a:r>
          <a:endParaRPr lang="ru-RU" dirty="0"/>
        </a:p>
      </dgm:t>
    </dgm:pt>
    <dgm:pt modelId="{386AA1C1-A8BB-41FD-AD4E-BA4154DC0CD4}" type="parTrans" cxnId="{888BF484-C8D5-4D62-8407-32E8B3443038}">
      <dgm:prSet/>
      <dgm:spPr/>
      <dgm:t>
        <a:bodyPr/>
        <a:lstStyle/>
        <a:p>
          <a:endParaRPr lang="ru-RU"/>
        </a:p>
      </dgm:t>
    </dgm:pt>
    <dgm:pt modelId="{51F16D69-9506-4616-B0A5-BAA3AEB49766}" type="sibTrans" cxnId="{888BF484-C8D5-4D62-8407-32E8B3443038}">
      <dgm:prSet/>
      <dgm:spPr/>
      <dgm:t>
        <a:bodyPr/>
        <a:lstStyle/>
        <a:p>
          <a:endParaRPr lang="ru-RU"/>
        </a:p>
      </dgm:t>
    </dgm:pt>
    <dgm:pt modelId="{9A7441F5-4429-42FD-A00D-361B453E93DF}" type="pres">
      <dgm:prSet presAssocID="{7697C42B-205F-4C37-8A32-7A6FFAAB482B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840F33D8-2466-40DE-9B3B-FB8029D948A2}" type="pres">
      <dgm:prSet presAssocID="{DF395F30-5332-4001-B20A-E2E8B5B594A9}" presName="hierRoot1" presStyleCnt="0">
        <dgm:presLayoutVars>
          <dgm:hierBranch val="init"/>
        </dgm:presLayoutVars>
      </dgm:prSet>
      <dgm:spPr/>
    </dgm:pt>
    <dgm:pt modelId="{9072AFC3-ADA0-4D80-A20F-37D5F2AF8BCD}" type="pres">
      <dgm:prSet presAssocID="{DF395F30-5332-4001-B20A-E2E8B5B594A9}" presName="rootComposite1" presStyleCnt="0"/>
      <dgm:spPr/>
    </dgm:pt>
    <dgm:pt modelId="{97052BDB-A2A9-41CC-AB4D-51804C91936A}" type="pres">
      <dgm:prSet presAssocID="{DF395F30-5332-4001-B20A-E2E8B5B594A9}" presName="rootText1" presStyleLbl="node0" presStyleIdx="0" presStyleCnt="1" custScaleX="31010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F12E42A-5B30-48A2-A11A-CD4F477EC506}" type="pres">
      <dgm:prSet presAssocID="{DF395F30-5332-4001-B20A-E2E8B5B594A9}" presName="rootConnector1" presStyleLbl="node1" presStyleIdx="0" presStyleCnt="0"/>
      <dgm:spPr/>
      <dgm:t>
        <a:bodyPr/>
        <a:lstStyle/>
        <a:p>
          <a:endParaRPr lang="ru-RU"/>
        </a:p>
      </dgm:t>
    </dgm:pt>
    <dgm:pt modelId="{FCAD027C-2799-449C-8436-4A37D1473B62}" type="pres">
      <dgm:prSet presAssocID="{DF395F30-5332-4001-B20A-E2E8B5B594A9}" presName="hierChild2" presStyleCnt="0"/>
      <dgm:spPr/>
    </dgm:pt>
    <dgm:pt modelId="{D125D0E2-40D1-4148-B4C1-17F291CF81CA}" type="pres">
      <dgm:prSet presAssocID="{ACD6F9F9-77F7-4A79-8FC5-3E6C8ACFC104}" presName="Name37" presStyleLbl="parChTrans1D2" presStyleIdx="0" presStyleCnt="2"/>
      <dgm:spPr/>
      <dgm:t>
        <a:bodyPr/>
        <a:lstStyle/>
        <a:p>
          <a:endParaRPr lang="ru-RU"/>
        </a:p>
      </dgm:t>
    </dgm:pt>
    <dgm:pt modelId="{7796F4B3-C6CD-41C7-AA05-B4FFABEC4F34}" type="pres">
      <dgm:prSet presAssocID="{3AA07AEB-C080-4754-BC14-D5E47025D94F}" presName="hierRoot2" presStyleCnt="0">
        <dgm:presLayoutVars>
          <dgm:hierBranch val="init"/>
        </dgm:presLayoutVars>
      </dgm:prSet>
      <dgm:spPr/>
    </dgm:pt>
    <dgm:pt modelId="{365D32BA-28BE-462E-A3EE-D8B7BE6E4A2B}" type="pres">
      <dgm:prSet presAssocID="{3AA07AEB-C080-4754-BC14-D5E47025D94F}" presName="rootComposite" presStyleCnt="0"/>
      <dgm:spPr/>
    </dgm:pt>
    <dgm:pt modelId="{CDD9E176-7677-4DC3-9012-AB76F4F08005}" type="pres">
      <dgm:prSet presAssocID="{3AA07AEB-C080-4754-BC14-D5E47025D94F}" presName="rootText" presStyleLbl="node2" presStyleIdx="0" presStyleCnt="2" custScaleX="26843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6442D4F-9B6D-488C-B0AF-EE5DD1F77D90}" type="pres">
      <dgm:prSet presAssocID="{3AA07AEB-C080-4754-BC14-D5E47025D94F}" presName="rootConnector" presStyleLbl="node2" presStyleIdx="0" presStyleCnt="2"/>
      <dgm:spPr/>
      <dgm:t>
        <a:bodyPr/>
        <a:lstStyle/>
        <a:p>
          <a:endParaRPr lang="ru-RU"/>
        </a:p>
      </dgm:t>
    </dgm:pt>
    <dgm:pt modelId="{30CFBA36-8B4D-4E82-935D-E88A2B24477D}" type="pres">
      <dgm:prSet presAssocID="{3AA07AEB-C080-4754-BC14-D5E47025D94F}" presName="hierChild4" presStyleCnt="0"/>
      <dgm:spPr/>
    </dgm:pt>
    <dgm:pt modelId="{6D5217A9-977D-4E27-AAF6-99933C4934D8}" type="pres">
      <dgm:prSet presAssocID="{3AA07AEB-C080-4754-BC14-D5E47025D94F}" presName="hierChild5" presStyleCnt="0"/>
      <dgm:spPr/>
    </dgm:pt>
    <dgm:pt modelId="{C085657E-8063-4BBF-A79E-DBEF67248EA5}" type="pres">
      <dgm:prSet presAssocID="{386AA1C1-A8BB-41FD-AD4E-BA4154DC0CD4}" presName="Name37" presStyleLbl="parChTrans1D2" presStyleIdx="1" presStyleCnt="2"/>
      <dgm:spPr/>
      <dgm:t>
        <a:bodyPr/>
        <a:lstStyle/>
        <a:p>
          <a:endParaRPr lang="ru-RU"/>
        </a:p>
      </dgm:t>
    </dgm:pt>
    <dgm:pt modelId="{E6915859-6875-4A2D-97BB-4DE9B57868FA}" type="pres">
      <dgm:prSet presAssocID="{967DFD58-88DB-41EB-BB6F-CCCBAE0B1F7A}" presName="hierRoot2" presStyleCnt="0">
        <dgm:presLayoutVars>
          <dgm:hierBranch val="init"/>
        </dgm:presLayoutVars>
      </dgm:prSet>
      <dgm:spPr/>
    </dgm:pt>
    <dgm:pt modelId="{C82EADB8-9E7B-4FAA-B44E-B9BEA616FDF6}" type="pres">
      <dgm:prSet presAssocID="{967DFD58-88DB-41EB-BB6F-CCCBAE0B1F7A}" presName="rootComposite" presStyleCnt="0"/>
      <dgm:spPr/>
    </dgm:pt>
    <dgm:pt modelId="{07CBD161-CA2F-493F-8C6E-8854088E7B06}" type="pres">
      <dgm:prSet presAssocID="{967DFD58-88DB-41EB-BB6F-CCCBAE0B1F7A}" presName="rootText" presStyleLbl="node2" presStyleIdx="1" presStyleCnt="2" custScaleX="24447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9CB4DF8-E3E5-4DE2-AC75-1E0728329147}" type="pres">
      <dgm:prSet presAssocID="{967DFD58-88DB-41EB-BB6F-CCCBAE0B1F7A}" presName="rootConnector" presStyleLbl="node2" presStyleIdx="1" presStyleCnt="2"/>
      <dgm:spPr/>
      <dgm:t>
        <a:bodyPr/>
        <a:lstStyle/>
        <a:p>
          <a:endParaRPr lang="ru-RU"/>
        </a:p>
      </dgm:t>
    </dgm:pt>
    <dgm:pt modelId="{7D3B2F4D-23F9-4D8E-97E1-AFF6182702BD}" type="pres">
      <dgm:prSet presAssocID="{967DFD58-88DB-41EB-BB6F-CCCBAE0B1F7A}" presName="hierChild4" presStyleCnt="0"/>
      <dgm:spPr/>
    </dgm:pt>
    <dgm:pt modelId="{11CBF3EA-4140-4365-BEAA-903A9B2B2EB5}" type="pres">
      <dgm:prSet presAssocID="{967DFD58-88DB-41EB-BB6F-CCCBAE0B1F7A}" presName="hierChild5" presStyleCnt="0"/>
      <dgm:spPr/>
    </dgm:pt>
    <dgm:pt modelId="{A8F7B89E-1CB4-4781-A7CA-C2C87FAA3738}" type="pres">
      <dgm:prSet presAssocID="{DF395F30-5332-4001-B20A-E2E8B5B594A9}" presName="hierChild3" presStyleCnt="0"/>
      <dgm:spPr/>
    </dgm:pt>
  </dgm:ptLst>
  <dgm:cxnLst>
    <dgm:cxn modelId="{BB0321DC-AB37-47C4-B758-C2B113D416B7}" type="presOf" srcId="{967DFD58-88DB-41EB-BB6F-CCCBAE0B1F7A}" destId="{39CB4DF8-E3E5-4DE2-AC75-1E0728329147}" srcOrd="1" destOrd="0" presId="urn:microsoft.com/office/officeart/2005/8/layout/orgChart1"/>
    <dgm:cxn modelId="{871BC325-D50E-4D07-ABDD-88A495A5FD7E}" srcId="{DF395F30-5332-4001-B20A-E2E8B5B594A9}" destId="{3AA07AEB-C080-4754-BC14-D5E47025D94F}" srcOrd="0" destOrd="0" parTransId="{ACD6F9F9-77F7-4A79-8FC5-3E6C8ACFC104}" sibTransId="{123CE560-F3C3-4947-AD5D-21F6D39A7823}"/>
    <dgm:cxn modelId="{E595DF8E-6E1C-4777-927D-CADF0C9E7A8F}" type="presOf" srcId="{ACD6F9F9-77F7-4A79-8FC5-3E6C8ACFC104}" destId="{D125D0E2-40D1-4148-B4C1-17F291CF81CA}" srcOrd="0" destOrd="0" presId="urn:microsoft.com/office/officeart/2005/8/layout/orgChart1"/>
    <dgm:cxn modelId="{7C1A6C50-1B2F-459B-A11A-3EA23698F422}" type="presOf" srcId="{3AA07AEB-C080-4754-BC14-D5E47025D94F}" destId="{CDD9E176-7677-4DC3-9012-AB76F4F08005}" srcOrd="0" destOrd="0" presId="urn:microsoft.com/office/officeart/2005/8/layout/orgChart1"/>
    <dgm:cxn modelId="{888BF484-C8D5-4D62-8407-32E8B3443038}" srcId="{DF395F30-5332-4001-B20A-E2E8B5B594A9}" destId="{967DFD58-88DB-41EB-BB6F-CCCBAE0B1F7A}" srcOrd="1" destOrd="0" parTransId="{386AA1C1-A8BB-41FD-AD4E-BA4154DC0CD4}" sibTransId="{51F16D69-9506-4616-B0A5-BAA3AEB49766}"/>
    <dgm:cxn modelId="{4CAD7F3E-61C5-4CB9-9B1B-886524325A73}" type="presOf" srcId="{386AA1C1-A8BB-41FD-AD4E-BA4154DC0CD4}" destId="{C085657E-8063-4BBF-A79E-DBEF67248EA5}" srcOrd="0" destOrd="0" presId="urn:microsoft.com/office/officeart/2005/8/layout/orgChart1"/>
    <dgm:cxn modelId="{E41A38E6-25E7-40C7-B580-FD81311357F2}" type="presOf" srcId="{DF395F30-5332-4001-B20A-E2E8B5B594A9}" destId="{97052BDB-A2A9-41CC-AB4D-51804C91936A}" srcOrd="0" destOrd="0" presId="urn:microsoft.com/office/officeart/2005/8/layout/orgChart1"/>
    <dgm:cxn modelId="{68480195-FF35-4B69-A7A8-EE74ECC1A79A}" type="presOf" srcId="{7697C42B-205F-4C37-8A32-7A6FFAAB482B}" destId="{9A7441F5-4429-42FD-A00D-361B453E93DF}" srcOrd="0" destOrd="0" presId="urn:microsoft.com/office/officeart/2005/8/layout/orgChart1"/>
    <dgm:cxn modelId="{86899E3A-93F7-4380-9F2B-4C5427ED36F3}" type="presOf" srcId="{3AA07AEB-C080-4754-BC14-D5E47025D94F}" destId="{F6442D4F-9B6D-488C-B0AF-EE5DD1F77D90}" srcOrd="1" destOrd="0" presId="urn:microsoft.com/office/officeart/2005/8/layout/orgChart1"/>
    <dgm:cxn modelId="{F4A5875C-A36D-453C-9577-671C241E1240}" srcId="{7697C42B-205F-4C37-8A32-7A6FFAAB482B}" destId="{DF395F30-5332-4001-B20A-E2E8B5B594A9}" srcOrd="0" destOrd="0" parTransId="{32AC9338-45D8-443A-BF8A-9FF6BFB2B7D2}" sibTransId="{20707822-5543-4730-8B95-979AA711D27B}"/>
    <dgm:cxn modelId="{84EC4219-B009-4EC6-86AB-24BB964FC3B5}" type="presOf" srcId="{DF395F30-5332-4001-B20A-E2E8B5B594A9}" destId="{BF12E42A-5B30-48A2-A11A-CD4F477EC506}" srcOrd="1" destOrd="0" presId="urn:microsoft.com/office/officeart/2005/8/layout/orgChart1"/>
    <dgm:cxn modelId="{DCE1855B-2F92-4806-B04C-5B486974A6AA}" type="presOf" srcId="{967DFD58-88DB-41EB-BB6F-CCCBAE0B1F7A}" destId="{07CBD161-CA2F-493F-8C6E-8854088E7B06}" srcOrd="0" destOrd="0" presId="urn:microsoft.com/office/officeart/2005/8/layout/orgChart1"/>
    <dgm:cxn modelId="{6DFC06A2-0650-4E5B-B240-4D3F7A49EF6F}" type="presParOf" srcId="{9A7441F5-4429-42FD-A00D-361B453E93DF}" destId="{840F33D8-2466-40DE-9B3B-FB8029D948A2}" srcOrd="0" destOrd="0" presId="urn:microsoft.com/office/officeart/2005/8/layout/orgChart1"/>
    <dgm:cxn modelId="{AC5E3BAB-A07C-4993-98EC-887E54B944F5}" type="presParOf" srcId="{840F33D8-2466-40DE-9B3B-FB8029D948A2}" destId="{9072AFC3-ADA0-4D80-A20F-37D5F2AF8BCD}" srcOrd="0" destOrd="0" presId="urn:microsoft.com/office/officeart/2005/8/layout/orgChart1"/>
    <dgm:cxn modelId="{3AAC5DCF-C844-43BD-8356-63363845A1B5}" type="presParOf" srcId="{9072AFC3-ADA0-4D80-A20F-37D5F2AF8BCD}" destId="{97052BDB-A2A9-41CC-AB4D-51804C91936A}" srcOrd="0" destOrd="0" presId="urn:microsoft.com/office/officeart/2005/8/layout/orgChart1"/>
    <dgm:cxn modelId="{6727F9D7-895E-4C43-89EB-96C1D5F254AF}" type="presParOf" srcId="{9072AFC3-ADA0-4D80-A20F-37D5F2AF8BCD}" destId="{BF12E42A-5B30-48A2-A11A-CD4F477EC506}" srcOrd="1" destOrd="0" presId="urn:microsoft.com/office/officeart/2005/8/layout/orgChart1"/>
    <dgm:cxn modelId="{1AEDBC87-0A2B-4FF0-9603-F9A813E04405}" type="presParOf" srcId="{840F33D8-2466-40DE-9B3B-FB8029D948A2}" destId="{FCAD027C-2799-449C-8436-4A37D1473B62}" srcOrd="1" destOrd="0" presId="urn:microsoft.com/office/officeart/2005/8/layout/orgChart1"/>
    <dgm:cxn modelId="{F261FDB6-E48E-471F-B4D4-0FA4F1172887}" type="presParOf" srcId="{FCAD027C-2799-449C-8436-4A37D1473B62}" destId="{D125D0E2-40D1-4148-B4C1-17F291CF81CA}" srcOrd="0" destOrd="0" presId="urn:microsoft.com/office/officeart/2005/8/layout/orgChart1"/>
    <dgm:cxn modelId="{9D5B626B-FC55-4882-8920-47E60FA1ADE1}" type="presParOf" srcId="{FCAD027C-2799-449C-8436-4A37D1473B62}" destId="{7796F4B3-C6CD-41C7-AA05-B4FFABEC4F34}" srcOrd="1" destOrd="0" presId="urn:microsoft.com/office/officeart/2005/8/layout/orgChart1"/>
    <dgm:cxn modelId="{A2645CB2-6384-4FB9-B6E7-D8B6CD046EC2}" type="presParOf" srcId="{7796F4B3-C6CD-41C7-AA05-B4FFABEC4F34}" destId="{365D32BA-28BE-462E-A3EE-D8B7BE6E4A2B}" srcOrd="0" destOrd="0" presId="urn:microsoft.com/office/officeart/2005/8/layout/orgChart1"/>
    <dgm:cxn modelId="{C11E6F1C-BF27-4C2E-AFB1-DD2708316B13}" type="presParOf" srcId="{365D32BA-28BE-462E-A3EE-D8B7BE6E4A2B}" destId="{CDD9E176-7677-4DC3-9012-AB76F4F08005}" srcOrd="0" destOrd="0" presId="urn:microsoft.com/office/officeart/2005/8/layout/orgChart1"/>
    <dgm:cxn modelId="{61C4EC46-AD1B-4B2D-848F-9C3E084EB5F9}" type="presParOf" srcId="{365D32BA-28BE-462E-A3EE-D8B7BE6E4A2B}" destId="{F6442D4F-9B6D-488C-B0AF-EE5DD1F77D90}" srcOrd="1" destOrd="0" presId="urn:microsoft.com/office/officeart/2005/8/layout/orgChart1"/>
    <dgm:cxn modelId="{B3719839-5DAE-4BD8-A10D-9596CABE72AE}" type="presParOf" srcId="{7796F4B3-C6CD-41C7-AA05-B4FFABEC4F34}" destId="{30CFBA36-8B4D-4E82-935D-E88A2B24477D}" srcOrd="1" destOrd="0" presId="urn:microsoft.com/office/officeart/2005/8/layout/orgChart1"/>
    <dgm:cxn modelId="{4EFD6F13-9314-4F39-B239-484CB08EA4B6}" type="presParOf" srcId="{7796F4B3-C6CD-41C7-AA05-B4FFABEC4F34}" destId="{6D5217A9-977D-4E27-AAF6-99933C4934D8}" srcOrd="2" destOrd="0" presId="urn:microsoft.com/office/officeart/2005/8/layout/orgChart1"/>
    <dgm:cxn modelId="{7D8FCA57-F1C1-460D-8EE0-0392C907469A}" type="presParOf" srcId="{FCAD027C-2799-449C-8436-4A37D1473B62}" destId="{C085657E-8063-4BBF-A79E-DBEF67248EA5}" srcOrd="2" destOrd="0" presId="urn:microsoft.com/office/officeart/2005/8/layout/orgChart1"/>
    <dgm:cxn modelId="{FC55BFFC-C030-4E4C-839F-06DD02BA1340}" type="presParOf" srcId="{FCAD027C-2799-449C-8436-4A37D1473B62}" destId="{E6915859-6875-4A2D-97BB-4DE9B57868FA}" srcOrd="3" destOrd="0" presId="urn:microsoft.com/office/officeart/2005/8/layout/orgChart1"/>
    <dgm:cxn modelId="{57CEA2F5-1DCD-4BB2-BC4A-33765918E04D}" type="presParOf" srcId="{E6915859-6875-4A2D-97BB-4DE9B57868FA}" destId="{C82EADB8-9E7B-4FAA-B44E-B9BEA616FDF6}" srcOrd="0" destOrd="0" presId="urn:microsoft.com/office/officeart/2005/8/layout/orgChart1"/>
    <dgm:cxn modelId="{74578087-69B4-4BBA-AB16-42ABC7E32F6A}" type="presParOf" srcId="{C82EADB8-9E7B-4FAA-B44E-B9BEA616FDF6}" destId="{07CBD161-CA2F-493F-8C6E-8854088E7B06}" srcOrd="0" destOrd="0" presId="urn:microsoft.com/office/officeart/2005/8/layout/orgChart1"/>
    <dgm:cxn modelId="{F90E4A67-DD4F-4F01-AD3E-2703835C9B7C}" type="presParOf" srcId="{C82EADB8-9E7B-4FAA-B44E-B9BEA616FDF6}" destId="{39CB4DF8-E3E5-4DE2-AC75-1E0728329147}" srcOrd="1" destOrd="0" presId="urn:microsoft.com/office/officeart/2005/8/layout/orgChart1"/>
    <dgm:cxn modelId="{2BFEA9FE-779E-44AC-A65F-70BFCAE36902}" type="presParOf" srcId="{E6915859-6875-4A2D-97BB-4DE9B57868FA}" destId="{7D3B2F4D-23F9-4D8E-97E1-AFF6182702BD}" srcOrd="1" destOrd="0" presId="urn:microsoft.com/office/officeart/2005/8/layout/orgChart1"/>
    <dgm:cxn modelId="{5C94E57F-BBB7-4D6C-A604-1BC4FA254D42}" type="presParOf" srcId="{E6915859-6875-4A2D-97BB-4DE9B57868FA}" destId="{11CBF3EA-4140-4365-BEAA-903A9B2B2EB5}" srcOrd="2" destOrd="0" presId="urn:microsoft.com/office/officeart/2005/8/layout/orgChart1"/>
    <dgm:cxn modelId="{5A332444-90F6-49EF-8171-F52BEA6D0B2E}" type="presParOf" srcId="{840F33D8-2466-40DE-9B3B-FB8029D948A2}" destId="{A8F7B89E-1CB4-4781-A7CA-C2C87FAA3738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2CC29F26-DAF8-46BF-91D1-C849E36F99A6}" type="doc">
      <dgm:prSet loTypeId="urn:microsoft.com/office/officeart/2005/8/layout/vList2" loCatId="list" qsTypeId="urn:microsoft.com/office/officeart/2005/8/quickstyle/3d3" qsCatId="3D" csTypeId="urn:microsoft.com/office/officeart/2005/8/colors/accent3_4" csCatId="accent3" phldr="1"/>
      <dgm:spPr/>
      <dgm:t>
        <a:bodyPr/>
        <a:lstStyle/>
        <a:p>
          <a:endParaRPr lang="ru-RU"/>
        </a:p>
      </dgm:t>
    </dgm:pt>
    <dgm:pt modelId="{CD9ED65E-BBE6-4354-998A-FAD473C944E7}">
      <dgm:prSet/>
      <dgm:spPr/>
      <dgm:t>
        <a:bodyPr/>
        <a:lstStyle/>
        <a:p>
          <a:pPr algn="ctr" rtl="0"/>
          <a:r>
            <a:rPr lang="ru-RU" dirty="0" smtClean="0"/>
            <a:t>«КОНУС ОПЫТА ЭДГАРА ДЕЙЛА»</a:t>
          </a:r>
          <a:endParaRPr lang="ru-RU" dirty="0"/>
        </a:p>
      </dgm:t>
    </dgm:pt>
    <dgm:pt modelId="{79029F9A-AD3A-45CC-B092-C2FC3E4C945E}" type="parTrans" cxnId="{D88EFDA7-9E08-4BE7-A4E4-07BD6781F268}">
      <dgm:prSet/>
      <dgm:spPr/>
      <dgm:t>
        <a:bodyPr/>
        <a:lstStyle/>
        <a:p>
          <a:endParaRPr lang="ru-RU"/>
        </a:p>
      </dgm:t>
    </dgm:pt>
    <dgm:pt modelId="{51C770A2-BB5E-4FD9-B384-FE30BC9AE576}" type="sibTrans" cxnId="{D88EFDA7-9E08-4BE7-A4E4-07BD6781F268}">
      <dgm:prSet/>
      <dgm:spPr/>
      <dgm:t>
        <a:bodyPr/>
        <a:lstStyle/>
        <a:p>
          <a:endParaRPr lang="ru-RU"/>
        </a:p>
      </dgm:t>
    </dgm:pt>
    <dgm:pt modelId="{6AE5D1D3-D5A4-4BE3-A439-502D3E8A14BF}" type="pres">
      <dgm:prSet presAssocID="{2CC29F26-DAF8-46BF-91D1-C849E36F99A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58F0C86-0437-4E6F-81B2-D593137AB0B0}" type="pres">
      <dgm:prSet presAssocID="{CD9ED65E-BBE6-4354-998A-FAD473C944E7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64E0552-8B47-44DE-BBC1-6A96A4480625}" type="presOf" srcId="{CD9ED65E-BBE6-4354-998A-FAD473C944E7}" destId="{558F0C86-0437-4E6F-81B2-D593137AB0B0}" srcOrd="0" destOrd="0" presId="urn:microsoft.com/office/officeart/2005/8/layout/vList2"/>
    <dgm:cxn modelId="{3EFC55B3-D1D5-4AB9-B255-F1E410D6CC49}" type="presOf" srcId="{2CC29F26-DAF8-46BF-91D1-C849E36F99A6}" destId="{6AE5D1D3-D5A4-4BE3-A439-502D3E8A14BF}" srcOrd="0" destOrd="0" presId="urn:microsoft.com/office/officeart/2005/8/layout/vList2"/>
    <dgm:cxn modelId="{D88EFDA7-9E08-4BE7-A4E4-07BD6781F268}" srcId="{2CC29F26-DAF8-46BF-91D1-C849E36F99A6}" destId="{CD9ED65E-BBE6-4354-998A-FAD473C944E7}" srcOrd="0" destOrd="0" parTransId="{79029F9A-AD3A-45CC-B092-C2FC3E4C945E}" sibTransId="{51C770A2-BB5E-4FD9-B384-FE30BC9AE576}"/>
    <dgm:cxn modelId="{AFC0C413-E96F-4F53-9777-B62976FCF1DA}" type="presParOf" srcId="{6AE5D1D3-D5A4-4BE3-A439-502D3E8A14BF}" destId="{558F0C86-0437-4E6F-81B2-D593137AB0B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1BB336D2-A149-47CA-9B9B-2C151F778B3E}" type="doc">
      <dgm:prSet loTypeId="urn:microsoft.com/office/officeart/2005/8/layout/vList2" loCatId="list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FF3BB26C-1AF5-4F89-9D6B-D1351DC18C22}">
      <dgm:prSet/>
      <dgm:spPr/>
      <dgm:t>
        <a:bodyPr/>
        <a:lstStyle/>
        <a:p>
          <a:pPr algn="ctr" rtl="0"/>
          <a:r>
            <a:rPr lang="ru-RU" dirty="0" smtClean="0"/>
            <a:t>«ПИРАМИДА ОБУЧЕНИЯ»</a:t>
          </a:r>
          <a:endParaRPr lang="ru-RU" dirty="0"/>
        </a:p>
      </dgm:t>
    </dgm:pt>
    <dgm:pt modelId="{DCD36288-4A20-441A-BF6B-05462C69D532}" type="parTrans" cxnId="{9EAFDB0D-7C5B-4EA4-87D2-D2A8AD67ABC6}">
      <dgm:prSet/>
      <dgm:spPr/>
      <dgm:t>
        <a:bodyPr/>
        <a:lstStyle/>
        <a:p>
          <a:endParaRPr lang="ru-RU"/>
        </a:p>
      </dgm:t>
    </dgm:pt>
    <dgm:pt modelId="{BD1FB67C-4787-47F2-8B9A-2D2CBF8C3451}" type="sibTrans" cxnId="{9EAFDB0D-7C5B-4EA4-87D2-D2A8AD67ABC6}">
      <dgm:prSet/>
      <dgm:spPr/>
      <dgm:t>
        <a:bodyPr/>
        <a:lstStyle/>
        <a:p>
          <a:endParaRPr lang="ru-RU"/>
        </a:p>
      </dgm:t>
    </dgm:pt>
    <dgm:pt modelId="{3F1E3656-EF1C-4F3E-B289-17D8101F4910}" type="pres">
      <dgm:prSet presAssocID="{1BB336D2-A149-47CA-9B9B-2C151F778B3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F5A95FC-AB27-46C7-AC23-9E47DAE410D8}" type="pres">
      <dgm:prSet presAssocID="{FF3BB26C-1AF5-4F89-9D6B-D1351DC18C22}" presName="parentText" presStyleLbl="node1" presStyleIdx="0" presStyleCnt="1" custLinFactNeighborX="126" custLinFactNeighborY="-866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EAFDB0D-7C5B-4EA4-87D2-D2A8AD67ABC6}" srcId="{1BB336D2-A149-47CA-9B9B-2C151F778B3E}" destId="{FF3BB26C-1AF5-4F89-9D6B-D1351DC18C22}" srcOrd="0" destOrd="0" parTransId="{DCD36288-4A20-441A-BF6B-05462C69D532}" sibTransId="{BD1FB67C-4787-47F2-8B9A-2D2CBF8C3451}"/>
    <dgm:cxn modelId="{993C0DCC-C34A-46F8-AD61-BDA53005C4F0}" type="presOf" srcId="{1BB336D2-A149-47CA-9B9B-2C151F778B3E}" destId="{3F1E3656-EF1C-4F3E-B289-17D8101F4910}" srcOrd="0" destOrd="0" presId="urn:microsoft.com/office/officeart/2005/8/layout/vList2"/>
    <dgm:cxn modelId="{00423A19-59E2-4A6A-9812-FE50A4E05E96}" type="presOf" srcId="{FF3BB26C-1AF5-4F89-9D6B-D1351DC18C22}" destId="{0F5A95FC-AB27-46C7-AC23-9E47DAE410D8}" srcOrd="0" destOrd="0" presId="urn:microsoft.com/office/officeart/2005/8/layout/vList2"/>
    <dgm:cxn modelId="{9232D323-A0A7-4902-9544-1FD893A69DDD}" type="presParOf" srcId="{3F1E3656-EF1C-4F3E-B289-17D8101F4910}" destId="{0F5A95FC-AB27-46C7-AC23-9E47DAE410D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88FE4DBC-378A-4591-B5BA-DE6BD72150AD}" type="doc">
      <dgm:prSet loTypeId="urn:microsoft.com/office/officeart/2005/8/layout/vList2" loCatId="list" qsTypeId="urn:microsoft.com/office/officeart/2005/8/quickstyle/3d2" qsCatId="3D" csTypeId="urn:microsoft.com/office/officeart/2005/8/colors/colorful1" csCatId="colorful"/>
      <dgm:spPr/>
      <dgm:t>
        <a:bodyPr/>
        <a:lstStyle/>
        <a:p>
          <a:endParaRPr lang="ru-RU"/>
        </a:p>
      </dgm:t>
    </dgm:pt>
    <dgm:pt modelId="{BC32AFFB-3225-46E2-B114-A1057A486F83}">
      <dgm:prSet/>
      <dgm:spPr/>
      <dgm:t>
        <a:bodyPr/>
        <a:lstStyle/>
        <a:p>
          <a:pPr rtl="0"/>
          <a:r>
            <a:rPr lang="ru-RU" dirty="0" smtClean="0"/>
            <a:t>Для жизни человеку нужен не только имеющийся у него огромный багаж знаний, а способность верно оценивать изменения окружающего мира и возможность грамотного применения своих умений и знаний на практике. </a:t>
          </a:r>
          <a:endParaRPr lang="ru-RU" dirty="0"/>
        </a:p>
      </dgm:t>
    </dgm:pt>
    <dgm:pt modelId="{3F6721B4-1A95-4739-A68F-618F74B53CC4}" type="parTrans" cxnId="{A5ED6DE6-B85F-4DB8-9ACE-CC6EDCCC65E6}">
      <dgm:prSet/>
      <dgm:spPr/>
      <dgm:t>
        <a:bodyPr/>
        <a:lstStyle/>
        <a:p>
          <a:endParaRPr lang="ru-RU"/>
        </a:p>
      </dgm:t>
    </dgm:pt>
    <dgm:pt modelId="{74F03F30-FC2B-415F-8DC6-39A65A92B97E}" type="sibTrans" cxnId="{A5ED6DE6-B85F-4DB8-9ACE-CC6EDCCC65E6}">
      <dgm:prSet/>
      <dgm:spPr/>
      <dgm:t>
        <a:bodyPr/>
        <a:lstStyle/>
        <a:p>
          <a:endParaRPr lang="ru-RU"/>
        </a:p>
      </dgm:t>
    </dgm:pt>
    <dgm:pt modelId="{070D88B9-A903-4530-AEA8-8B2A4B1BD154}">
      <dgm:prSet/>
      <dgm:spPr/>
      <dgm:t>
        <a:bodyPr/>
        <a:lstStyle/>
        <a:p>
          <a:pPr rtl="0"/>
          <a:r>
            <a:rPr lang="ru-RU" dirty="0" smtClean="0"/>
            <a:t>Одним из возможных вариантов решения данного вопроса является использование практико-ориентированного подхода в обучении учащихся. </a:t>
          </a:r>
          <a:endParaRPr lang="ru-RU" dirty="0"/>
        </a:p>
      </dgm:t>
    </dgm:pt>
    <dgm:pt modelId="{33B1AFDF-3598-47AB-9588-5C3347E8C49A}" type="parTrans" cxnId="{A13E527B-557B-46E2-B0E5-87F34E7C8E13}">
      <dgm:prSet/>
      <dgm:spPr/>
      <dgm:t>
        <a:bodyPr/>
        <a:lstStyle/>
        <a:p>
          <a:endParaRPr lang="ru-RU"/>
        </a:p>
      </dgm:t>
    </dgm:pt>
    <dgm:pt modelId="{5EED3900-484B-4DFB-A0F8-01645E9456D3}" type="sibTrans" cxnId="{A13E527B-557B-46E2-B0E5-87F34E7C8E13}">
      <dgm:prSet/>
      <dgm:spPr/>
      <dgm:t>
        <a:bodyPr/>
        <a:lstStyle/>
        <a:p>
          <a:endParaRPr lang="ru-RU"/>
        </a:p>
      </dgm:t>
    </dgm:pt>
    <dgm:pt modelId="{7927B15F-9C80-470D-B6C2-E48146EBE8D2}" type="pres">
      <dgm:prSet presAssocID="{88FE4DBC-378A-4591-B5BA-DE6BD72150A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CC993BD-D075-4290-869E-0B5768C1F723}" type="pres">
      <dgm:prSet presAssocID="{BC32AFFB-3225-46E2-B114-A1057A486F83}" presName="parentText" presStyleLbl="node1" presStyleIdx="0" presStyleCnt="2" custLinFactY="-4694" custLinFactNeighborX="825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7EE2C9-C279-4115-A3E5-B41A56AEACB9}" type="pres">
      <dgm:prSet presAssocID="{74F03F30-FC2B-415F-8DC6-39A65A92B97E}" presName="spacer" presStyleCnt="0"/>
      <dgm:spPr/>
    </dgm:pt>
    <dgm:pt modelId="{07CB445A-3851-49FC-82EF-B2FB9F717E99}" type="pres">
      <dgm:prSet presAssocID="{070D88B9-A903-4530-AEA8-8B2A4B1BD154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13E527B-557B-46E2-B0E5-87F34E7C8E13}" srcId="{88FE4DBC-378A-4591-B5BA-DE6BD72150AD}" destId="{070D88B9-A903-4530-AEA8-8B2A4B1BD154}" srcOrd="1" destOrd="0" parTransId="{33B1AFDF-3598-47AB-9588-5C3347E8C49A}" sibTransId="{5EED3900-484B-4DFB-A0F8-01645E9456D3}"/>
    <dgm:cxn modelId="{A5ED6DE6-B85F-4DB8-9ACE-CC6EDCCC65E6}" srcId="{88FE4DBC-378A-4591-B5BA-DE6BD72150AD}" destId="{BC32AFFB-3225-46E2-B114-A1057A486F83}" srcOrd="0" destOrd="0" parTransId="{3F6721B4-1A95-4739-A68F-618F74B53CC4}" sibTransId="{74F03F30-FC2B-415F-8DC6-39A65A92B97E}"/>
    <dgm:cxn modelId="{135C301C-AFB9-4F03-85F5-A1974D21567C}" type="presOf" srcId="{88FE4DBC-378A-4591-B5BA-DE6BD72150AD}" destId="{7927B15F-9C80-470D-B6C2-E48146EBE8D2}" srcOrd="0" destOrd="0" presId="urn:microsoft.com/office/officeart/2005/8/layout/vList2"/>
    <dgm:cxn modelId="{B3C0C972-663C-45D4-9B3D-94F1B818C027}" type="presOf" srcId="{BC32AFFB-3225-46E2-B114-A1057A486F83}" destId="{8CC993BD-D075-4290-869E-0B5768C1F723}" srcOrd="0" destOrd="0" presId="urn:microsoft.com/office/officeart/2005/8/layout/vList2"/>
    <dgm:cxn modelId="{3EDB2DEB-10BF-40CF-ACAD-3E53F52B4A9A}" type="presOf" srcId="{070D88B9-A903-4530-AEA8-8B2A4B1BD154}" destId="{07CB445A-3851-49FC-82EF-B2FB9F717E99}" srcOrd="0" destOrd="0" presId="urn:microsoft.com/office/officeart/2005/8/layout/vList2"/>
    <dgm:cxn modelId="{CFFCAE91-7AA8-42C9-9CFD-16F173008EE8}" type="presParOf" srcId="{7927B15F-9C80-470D-B6C2-E48146EBE8D2}" destId="{8CC993BD-D075-4290-869E-0B5768C1F723}" srcOrd="0" destOrd="0" presId="urn:microsoft.com/office/officeart/2005/8/layout/vList2"/>
    <dgm:cxn modelId="{3D9926F0-C6AD-44D6-8234-B08A14D4D3C1}" type="presParOf" srcId="{7927B15F-9C80-470D-B6C2-E48146EBE8D2}" destId="{407EE2C9-C279-4115-A3E5-B41A56AEACB9}" srcOrd="1" destOrd="0" presId="urn:microsoft.com/office/officeart/2005/8/layout/vList2"/>
    <dgm:cxn modelId="{6562E83B-A599-4A6C-A462-36272635D2E0}" type="presParOf" srcId="{7927B15F-9C80-470D-B6C2-E48146EBE8D2}" destId="{07CB445A-3851-49FC-82EF-B2FB9F717E99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E9765B90-ED26-4A34-8448-F3E1EDDCC502}" type="doc">
      <dgm:prSet loTypeId="urn:microsoft.com/office/officeart/2005/8/layout/vList2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ru-RU"/>
        </a:p>
      </dgm:t>
    </dgm:pt>
    <dgm:pt modelId="{ED6A6A11-5589-42D9-B7A2-F065A9DB4163}">
      <dgm:prSet/>
      <dgm:spPr/>
      <dgm:t>
        <a:bodyPr/>
        <a:lstStyle/>
        <a:p>
          <a:pPr rtl="0"/>
          <a:r>
            <a:rPr lang="ru-RU" smtClean="0"/>
            <a:t>Обучение с использованием практико-ориентированных заданий приводит к более прочному усвоению информации, так как возникают ассоциации с конкретными действиями и событиями. </a:t>
          </a:r>
          <a:endParaRPr lang="ru-RU"/>
        </a:p>
      </dgm:t>
    </dgm:pt>
    <dgm:pt modelId="{03191207-82E7-4678-8518-B3A7D066D87B}" type="parTrans" cxnId="{AAC83D15-9778-4467-AFC7-96A50C7E7BE1}">
      <dgm:prSet/>
      <dgm:spPr/>
      <dgm:t>
        <a:bodyPr/>
        <a:lstStyle/>
        <a:p>
          <a:endParaRPr lang="ru-RU"/>
        </a:p>
      </dgm:t>
    </dgm:pt>
    <dgm:pt modelId="{63A76A92-449F-43CF-AEA4-02971E90F6F4}" type="sibTrans" cxnId="{AAC83D15-9778-4467-AFC7-96A50C7E7BE1}">
      <dgm:prSet/>
      <dgm:spPr/>
      <dgm:t>
        <a:bodyPr/>
        <a:lstStyle/>
        <a:p>
          <a:endParaRPr lang="ru-RU"/>
        </a:p>
      </dgm:t>
    </dgm:pt>
    <dgm:pt modelId="{99E8992A-F9E7-47EF-9ADF-755C731A2596}">
      <dgm:prSet/>
      <dgm:spPr/>
      <dgm:t>
        <a:bodyPr/>
        <a:lstStyle/>
        <a:p>
          <a:pPr rtl="0"/>
          <a:r>
            <a:rPr lang="ru-RU" smtClean="0"/>
            <a:t>Необычная формулировка, связь с жизнью, межпредметные связи вызывают повышенный интерес учащихся, способствуют развитию любознательности, творческой активности.</a:t>
          </a:r>
          <a:endParaRPr lang="ru-RU"/>
        </a:p>
      </dgm:t>
    </dgm:pt>
    <dgm:pt modelId="{D98F6E12-C959-4A16-BB77-941075FE9E64}" type="parTrans" cxnId="{E6D03F43-D6BA-43C4-B4E6-22D5959DFCC2}">
      <dgm:prSet/>
      <dgm:spPr/>
      <dgm:t>
        <a:bodyPr/>
        <a:lstStyle/>
        <a:p>
          <a:endParaRPr lang="ru-RU"/>
        </a:p>
      </dgm:t>
    </dgm:pt>
    <dgm:pt modelId="{122DE4CE-911A-44B8-A603-FCEC3E682D3B}" type="sibTrans" cxnId="{E6D03F43-D6BA-43C4-B4E6-22D5959DFCC2}">
      <dgm:prSet/>
      <dgm:spPr/>
      <dgm:t>
        <a:bodyPr/>
        <a:lstStyle/>
        <a:p>
          <a:endParaRPr lang="ru-RU"/>
        </a:p>
      </dgm:t>
    </dgm:pt>
    <dgm:pt modelId="{B4383CC6-4586-4166-AF72-8057E121B7E9}">
      <dgm:prSet/>
      <dgm:spPr/>
      <dgm:t>
        <a:bodyPr/>
        <a:lstStyle/>
        <a:p>
          <a:pPr rtl="0"/>
          <a:r>
            <a:rPr lang="ru-RU" b="1" smtClean="0"/>
            <a:t>Однако в школьных учебниках такого типа задания встречаются нечасто. Поиск и систематизация поучительных и в то же время достаточно простых практико-ориентированных заданий – весьма актуальная проблема.</a:t>
          </a:r>
          <a:endParaRPr lang="ru-RU"/>
        </a:p>
      </dgm:t>
    </dgm:pt>
    <dgm:pt modelId="{0E96D178-166D-422E-B9A9-D8E3B17D79AD}" type="parTrans" cxnId="{47009D79-7CC7-40D4-BD09-ACD32E02D595}">
      <dgm:prSet/>
      <dgm:spPr/>
      <dgm:t>
        <a:bodyPr/>
        <a:lstStyle/>
        <a:p>
          <a:endParaRPr lang="ru-RU"/>
        </a:p>
      </dgm:t>
    </dgm:pt>
    <dgm:pt modelId="{F5D3379B-D21C-463B-A203-C1DDE227ECCF}" type="sibTrans" cxnId="{47009D79-7CC7-40D4-BD09-ACD32E02D595}">
      <dgm:prSet/>
      <dgm:spPr/>
      <dgm:t>
        <a:bodyPr/>
        <a:lstStyle/>
        <a:p>
          <a:endParaRPr lang="ru-RU"/>
        </a:p>
      </dgm:t>
    </dgm:pt>
    <dgm:pt modelId="{9E096497-DF33-490B-8E7F-62EFF4DBFF47}" type="pres">
      <dgm:prSet presAssocID="{E9765B90-ED26-4A34-8448-F3E1EDDCC50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C5771E3-5222-4726-B6F3-1C3545F3A8F6}" type="pres">
      <dgm:prSet presAssocID="{ED6A6A11-5589-42D9-B7A2-F065A9DB4163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ED373C-0525-4635-A64B-938A38A48E18}" type="pres">
      <dgm:prSet presAssocID="{63A76A92-449F-43CF-AEA4-02971E90F6F4}" presName="spacer" presStyleCnt="0"/>
      <dgm:spPr/>
    </dgm:pt>
    <dgm:pt modelId="{E95E9A0B-5100-40DF-B9F4-F12FC2FDF480}" type="pres">
      <dgm:prSet presAssocID="{99E8992A-F9E7-47EF-9ADF-755C731A2596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D2E288-F5AC-44B6-BC1A-F935CEF75FA6}" type="pres">
      <dgm:prSet presAssocID="{122DE4CE-911A-44B8-A603-FCEC3E682D3B}" presName="spacer" presStyleCnt="0"/>
      <dgm:spPr/>
    </dgm:pt>
    <dgm:pt modelId="{E770421F-1BED-4EB9-8880-6E9E60049F88}" type="pres">
      <dgm:prSet presAssocID="{B4383CC6-4586-4166-AF72-8057E121B7E9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7009D79-7CC7-40D4-BD09-ACD32E02D595}" srcId="{E9765B90-ED26-4A34-8448-F3E1EDDCC502}" destId="{B4383CC6-4586-4166-AF72-8057E121B7E9}" srcOrd="2" destOrd="0" parTransId="{0E96D178-166D-422E-B9A9-D8E3B17D79AD}" sibTransId="{F5D3379B-D21C-463B-A203-C1DDE227ECCF}"/>
    <dgm:cxn modelId="{AAC83D15-9778-4467-AFC7-96A50C7E7BE1}" srcId="{E9765B90-ED26-4A34-8448-F3E1EDDCC502}" destId="{ED6A6A11-5589-42D9-B7A2-F065A9DB4163}" srcOrd="0" destOrd="0" parTransId="{03191207-82E7-4678-8518-B3A7D066D87B}" sibTransId="{63A76A92-449F-43CF-AEA4-02971E90F6F4}"/>
    <dgm:cxn modelId="{535AC467-1C49-458F-95E3-8CFF2ADE0377}" type="presOf" srcId="{99E8992A-F9E7-47EF-9ADF-755C731A2596}" destId="{E95E9A0B-5100-40DF-B9F4-F12FC2FDF480}" srcOrd="0" destOrd="0" presId="urn:microsoft.com/office/officeart/2005/8/layout/vList2"/>
    <dgm:cxn modelId="{0413FFA7-017A-4B74-951F-ADE3AAE8D53D}" type="presOf" srcId="{E9765B90-ED26-4A34-8448-F3E1EDDCC502}" destId="{9E096497-DF33-490B-8E7F-62EFF4DBFF47}" srcOrd="0" destOrd="0" presId="urn:microsoft.com/office/officeart/2005/8/layout/vList2"/>
    <dgm:cxn modelId="{5B0D89A6-C269-402B-B21F-27A6B2CE3720}" type="presOf" srcId="{B4383CC6-4586-4166-AF72-8057E121B7E9}" destId="{E770421F-1BED-4EB9-8880-6E9E60049F88}" srcOrd="0" destOrd="0" presId="urn:microsoft.com/office/officeart/2005/8/layout/vList2"/>
    <dgm:cxn modelId="{A3ADC821-B547-4F1D-858F-65E026D297FB}" type="presOf" srcId="{ED6A6A11-5589-42D9-B7A2-F065A9DB4163}" destId="{2C5771E3-5222-4726-B6F3-1C3545F3A8F6}" srcOrd="0" destOrd="0" presId="urn:microsoft.com/office/officeart/2005/8/layout/vList2"/>
    <dgm:cxn modelId="{E6D03F43-D6BA-43C4-B4E6-22D5959DFCC2}" srcId="{E9765B90-ED26-4A34-8448-F3E1EDDCC502}" destId="{99E8992A-F9E7-47EF-9ADF-755C731A2596}" srcOrd="1" destOrd="0" parTransId="{D98F6E12-C959-4A16-BB77-941075FE9E64}" sibTransId="{122DE4CE-911A-44B8-A603-FCEC3E682D3B}"/>
    <dgm:cxn modelId="{CD6C74F0-0B32-4193-BAAE-BB3CD3205969}" type="presParOf" srcId="{9E096497-DF33-490B-8E7F-62EFF4DBFF47}" destId="{2C5771E3-5222-4726-B6F3-1C3545F3A8F6}" srcOrd="0" destOrd="0" presId="urn:microsoft.com/office/officeart/2005/8/layout/vList2"/>
    <dgm:cxn modelId="{9CFB89F3-BC19-44ED-84AF-99BDE55DC653}" type="presParOf" srcId="{9E096497-DF33-490B-8E7F-62EFF4DBFF47}" destId="{1CED373C-0525-4635-A64B-938A38A48E18}" srcOrd="1" destOrd="0" presId="urn:microsoft.com/office/officeart/2005/8/layout/vList2"/>
    <dgm:cxn modelId="{0556308A-BFF6-4D7B-A7A2-19F2211713C5}" type="presParOf" srcId="{9E096497-DF33-490B-8E7F-62EFF4DBFF47}" destId="{E95E9A0B-5100-40DF-B9F4-F12FC2FDF480}" srcOrd="2" destOrd="0" presId="urn:microsoft.com/office/officeart/2005/8/layout/vList2"/>
    <dgm:cxn modelId="{9A038B6F-F535-4AB9-B57E-64A24AC9B8D1}" type="presParOf" srcId="{9E096497-DF33-490B-8E7F-62EFF4DBFF47}" destId="{C0D2E288-F5AC-44B6-BC1A-F935CEF75FA6}" srcOrd="3" destOrd="0" presId="urn:microsoft.com/office/officeart/2005/8/layout/vList2"/>
    <dgm:cxn modelId="{F0993D44-309F-4870-934F-368D8281F773}" type="presParOf" srcId="{9E096497-DF33-490B-8E7F-62EFF4DBFF47}" destId="{E770421F-1BED-4EB9-8880-6E9E60049F88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D2BE85BD-2EE1-449F-AF09-B7F0DD0AD37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8A16615-C20B-4C02-BDA8-E70BC4D32D2B}">
      <dgm:prSet/>
      <dgm:spPr/>
      <dgm:t>
        <a:bodyPr/>
        <a:lstStyle/>
        <a:p>
          <a:pPr rtl="0"/>
          <a:r>
            <a:rPr lang="ru-RU" dirty="0" smtClean="0"/>
            <a:t>Нужно помнить, что работа на уроках не должна быть односторонней; обычно учитель задает вопросы: </a:t>
          </a:r>
          <a:endParaRPr lang="ru-RU" dirty="0"/>
        </a:p>
      </dgm:t>
    </dgm:pt>
    <dgm:pt modelId="{6CF94624-334B-4018-A9A4-26ED9F8AC220}" type="parTrans" cxnId="{F4986122-4F9A-48BE-B92E-AC96F459F960}">
      <dgm:prSet/>
      <dgm:spPr/>
      <dgm:t>
        <a:bodyPr/>
        <a:lstStyle/>
        <a:p>
          <a:endParaRPr lang="ru-RU"/>
        </a:p>
      </dgm:t>
    </dgm:pt>
    <dgm:pt modelId="{B59F20F4-5FE7-4F2D-A70F-FB1E72B3036A}" type="sibTrans" cxnId="{F4986122-4F9A-48BE-B92E-AC96F459F960}">
      <dgm:prSet/>
      <dgm:spPr/>
      <dgm:t>
        <a:bodyPr/>
        <a:lstStyle/>
        <a:p>
          <a:endParaRPr lang="ru-RU"/>
        </a:p>
      </dgm:t>
    </dgm:pt>
    <dgm:pt modelId="{FAE55306-6DA7-49BE-87DC-503DFD9F68E0}">
      <dgm:prSet custT="1"/>
      <dgm:spPr/>
      <dgm:t>
        <a:bodyPr/>
        <a:lstStyle/>
        <a:p>
          <a:pPr rtl="0"/>
          <a:r>
            <a:rPr lang="ru-RU" sz="2400" b="1" dirty="0" smtClean="0"/>
            <a:t>«Как называется…?», </a:t>
          </a:r>
          <a:endParaRPr lang="ru-RU" sz="2400" dirty="0"/>
        </a:p>
      </dgm:t>
    </dgm:pt>
    <dgm:pt modelId="{0CE2050F-447C-4197-A18B-582E70EE1D86}" type="parTrans" cxnId="{B3439431-94FA-467A-98F0-2E57FEDEBFC2}">
      <dgm:prSet/>
      <dgm:spPr/>
      <dgm:t>
        <a:bodyPr/>
        <a:lstStyle/>
        <a:p>
          <a:endParaRPr lang="ru-RU"/>
        </a:p>
      </dgm:t>
    </dgm:pt>
    <dgm:pt modelId="{DFE5EEF3-E0A8-444B-9CFC-04FC6053F04E}" type="sibTrans" cxnId="{B3439431-94FA-467A-98F0-2E57FEDEBFC2}">
      <dgm:prSet/>
      <dgm:spPr/>
      <dgm:t>
        <a:bodyPr/>
        <a:lstStyle/>
        <a:p>
          <a:endParaRPr lang="ru-RU"/>
        </a:p>
      </dgm:t>
    </dgm:pt>
    <dgm:pt modelId="{4FCBAD06-51F5-4C10-B6A2-7F47EC77E2BB}">
      <dgm:prSet custT="1"/>
      <dgm:spPr/>
      <dgm:t>
        <a:bodyPr/>
        <a:lstStyle/>
        <a:p>
          <a:pPr rtl="0"/>
          <a:r>
            <a:rPr lang="ru-RU" sz="2400" b="1" dirty="0" smtClean="0"/>
            <a:t>«Что такое...?», и т.д</a:t>
          </a:r>
          <a:r>
            <a:rPr lang="ru-RU" sz="2000" b="1" dirty="0" smtClean="0"/>
            <a:t>. </a:t>
          </a:r>
          <a:endParaRPr lang="ru-RU" sz="2000" dirty="0"/>
        </a:p>
      </dgm:t>
    </dgm:pt>
    <dgm:pt modelId="{267F18A1-A6F4-4C5B-930B-330903968170}" type="parTrans" cxnId="{7A5D6EEE-6D09-4D91-9131-33DCC16F1F2D}">
      <dgm:prSet/>
      <dgm:spPr/>
      <dgm:t>
        <a:bodyPr/>
        <a:lstStyle/>
        <a:p>
          <a:endParaRPr lang="ru-RU"/>
        </a:p>
      </dgm:t>
    </dgm:pt>
    <dgm:pt modelId="{D65ED25E-1DE3-42CB-8ABD-D8E0036B9489}" type="sibTrans" cxnId="{7A5D6EEE-6D09-4D91-9131-33DCC16F1F2D}">
      <dgm:prSet/>
      <dgm:spPr/>
      <dgm:t>
        <a:bodyPr/>
        <a:lstStyle/>
        <a:p>
          <a:endParaRPr lang="ru-RU"/>
        </a:p>
      </dgm:t>
    </dgm:pt>
    <dgm:pt modelId="{5E65FC08-61C7-47C7-9147-55FD18FA0C05}">
      <dgm:prSet/>
      <dgm:spPr/>
      <dgm:t>
        <a:bodyPr/>
        <a:lstStyle/>
        <a:p>
          <a:pPr rtl="0"/>
          <a:r>
            <a:rPr lang="ru-RU" dirty="0" smtClean="0"/>
            <a:t>Эти вопросы важны для запоминания и тренировки памяти, но не способствуют всестороннему развитию мышления. Следовательно, необходимы и</a:t>
          </a:r>
          <a:r>
            <a:rPr lang="ru-RU" b="1" dirty="0" smtClean="0"/>
            <a:t> </a:t>
          </a:r>
          <a:r>
            <a:rPr lang="ru-RU" dirty="0" smtClean="0"/>
            <a:t>познавательные вопросы, которые начинаются со слов: </a:t>
          </a:r>
          <a:endParaRPr lang="ru-RU" dirty="0"/>
        </a:p>
      </dgm:t>
    </dgm:pt>
    <dgm:pt modelId="{3FFB49A6-F559-4164-987D-ECA4F4256EE7}" type="parTrans" cxnId="{B4E39893-ABE7-4AD9-8929-2AB45B5C6EBB}">
      <dgm:prSet/>
      <dgm:spPr/>
      <dgm:t>
        <a:bodyPr/>
        <a:lstStyle/>
        <a:p>
          <a:endParaRPr lang="ru-RU"/>
        </a:p>
      </dgm:t>
    </dgm:pt>
    <dgm:pt modelId="{9FFE9BE5-59FE-43C2-86D9-1A99C51DB422}" type="sibTrans" cxnId="{B4E39893-ABE7-4AD9-8929-2AB45B5C6EBB}">
      <dgm:prSet/>
      <dgm:spPr/>
      <dgm:t>
        <a:bodyPr/>
        <a:lstStyle/>
        <a:p>
          <a:endParaRPr lang="ru-RU"/>
        </a:p>
      </dgm:t>
    </dgm:pt>
    <dgm:pt modelId="{4322103D-5443-42ED-A223-B2828869AE2F}">
      <dgm:prSet custT="1"/>
      <dgm:spPr/>
      <dgm:t>
        <a:bodyPr/>
        <a:lstStyle/>
        <a:p>
          <a:pPr rtl="0"/>
          <a:r>
            <a:rPr lang="ru-RU" sz="2400" b="1" dirty="0" smtClean="0"/>
            <a:t>«Можно ли..?», </a:t>
          </a:r>
          <a:endParaRPr lang="ru-RU" sz="2400" dirty="0"/>
        </a:p>
      </dgm:t>
    </dgm:pt>
    <dgm:pt modelId="{1147EE03-B5B4-465D-AD8C-5E111DFF21BD}" type="parTrans" cxnId="{2FA37024-1664-447A-96CB-4EE7D9787187}">
      <dgm:prSet/>
      <dgm:spPr/>
      <dgm:t>
        <a:bodyPr/>
        <a:lstStyle/>
        <a:p>
          <a:endParaRPr lang="ru-RU"/>
        </a:p>
      </dgm:t>
    </dgm:pt>
    <dgm:pt modelId="{10A4C7BE-C16F-4A84-9B47-52266A492418}" type="sibTrans" cxnId="{2FA37024-1664-447A-96CB-4EE7D9787187}">
      <dgm:prSet/>
      <dgm:spPr/>
      <dgm:t>
        <a:bodyPr/>
        <a:lstStyle/>
        <a:p>
          <a:endParaRPr lang="ru-RU"/>
        </a:p>
      </dgm:t>
    </dgm:pt>
    <dgm:pt modelId="{7DFCCDF5-94CB-400F-98C4-EB79EF0BCD4C}">
      <dgm:prSet custT="1"/>
      <dgm:spPr/>
      <dgm:t>
        <a:bodyPr/>
        <a:lstStyle/>
        <a:p>
          <a:pPr rtl="0"/>
          <a:r>
            <a:rPr lang="ru-RU" sz="2400" b="1" dirty="0" smtClean="0"/>
            <a:t>«Являются ли..?», </a:t>
          </a:r>
          <a:endParaRPr lang="ru-RU" sz="2400" dirty="0"/>
        </a:p>
      </dgm:t>
    </dgm:pt>
    <dgm:pt modelId="{66DD90F4-082D-44DE-A4CD-D1EB05865A51}" type="parTrans" cxnId="{F162A490-1074-4EEE-A414-1D94E1713411}">
      <dgm:prSet/>
      <dgm:spPr/>
      <dgm:t>
        <a:bodyPr/>
        <a:lstStyle/>
        <a:p>
          <a:endParaRPr lang="ru-RU"/>
        </a:p>
      </dgm:t>
    </dgm:pt>
    <dgm:pt modelId="{B1CEFC16-74AA-49A5-9CBD-C32E0FBCB153}" type="sibTrans" cxnId="{F162A490-1074-4EEE-A414-1D94E1713411}">
      <dgm:prSet/>
      <dgm:spPr/>
      <dgm:t>
        <a:bodyPr/>
        <a:lstStyle/>
        <a:p>
          <a:endParaRPr lang="ru-RU"/>
        </a:p>
      </dgm:t>
    </dgm:pt>
    <dgm:pt modelId="{EE6F52F7-DDA9-44C1-A18B-9E978A43CE0E}">
      <dgm:prSet custT="1"/>
      <dgm:spPr/>
      <dgm:t>
        <a:bodyPr/>
        <a:lstStyle/>
        <a:p>
          <a:pPr rtl="0"/>
          <a:r>
            <a:rPr lang="ru-RU" sz="2400" b="1" dirty="0" smtClean="0"/>
            <a:t>«Как..?», </a:t>
          </a:r>
          <a:endParaRPr lang="ru-RU" sz="2400" dirty="0"/>
        </a:p>
      </dgm:t>
    </dgm:pt>
    <dgm:pt modelId="{8D447EAE-A886-42E6-8FFC-2D6B19910CCD}" type="parTrans" cxnId="{B9F9EC21-2303-4BA7-9142-11E7B7DD85F2}">
      <dgm:prSet/>
      <dgm:spPr/>
      <dgm:t>
        <a:bodyPr/>
        <a:lstStyle/>
        <a:p>
          <a:endParaRPr lang="ru-RU"/>
        </a:p>
      </dgm:t>
    </dgm:pt>
    <dgm:pt modelId="{3A750785-9675-4D7E-957E-6C200793DD48}" type="sibTrans" cxnId="{B9F9EC21-2303-4BA7-9142-11E7B7DD85F2}">
      <dgm:prSet/>
      <dgm:spPr/>
      <dgm:t>
        <a:bodyPr/>
        <a:lstStyle/>
        <a:p>
          <a:endParaRPr lang="ru-RU"/>
        </a:p>
      </dgm:t>
    </dgm:pt>
    <dgm:pt modelId="{708C46BC-E180-437C-92FE-698D9D520746}">
      <dgm:prSet custT="1"/>
      <dgm:spPr/>
      <dgm:t>
        <a:bodyPr/>
        <a:lstStyle/>
        <a:p>
          <a:pPr rtl="0"/>
          <a:r>
            <a:rPr lang="ru-RU" sz="2400" b="1" dirty="0" smtClean="0"/>
            <a:t>«Зависит ли..?», </a:t>
          </a:r>
          <a:r>
            <a:rPr lang="ru-RU" sz="2400" dirty="0" smtClean="0"/>
            <a:t>и т.д. </a:t>
          </a:r>
          <a:endParaRPr lang="ru-RU" sz="2400" dirty="0"/>
        </a:p>
      </dgm:t>
    </dgm:pt>
    <dgm:pt modelId="{8ED6700E-C396-49C5-A19C-AA3E2F6A4DB8}" type="parTrans" cxnId="{6150B36A-DFF4-4D46-B765-1DF0C6CFA3D7}">
      <dgm:prSet/>
      <dgm:spPr/>
      <dgm:t>
        <a:bodyPr/>
        <a:lstStyle/>
        <a:p>
          <a:endParaRPr lang="ru-RU"/>
        </a:p>
      </dgm:t>
    </dgm:pt>
    <dgm:pt modelId="{866DAB4A-6C37-49C6-81D8-C64CE22F9B35}" type="sibTrans" cxnId="{6150B36A-DFF4-4D46-B765-1DF0C6CFA3D7}">
      <dgm:prSet/>
      <dgm:spPr/>
      <dgm:t>
        <a:bodyPr/>
        <a:lstStyle/>
        <a:p>
          <a:endParaRPr lang="ru-RU"/>
        </a:p>
      </dgm:t>
    </dgm:pt>
    <dgm:pt modelId="{1E8B1A8F-1857-459C-8088-27419CD2DFA6}">
      <dgm:prSet custT="1"/>
      <dgm:spPr/>
      <dgm:t>
        <a:bodyPr/>
        <a:lstStyle/>
        <a:p>
          <a:pPr rtl="0"/>
          <a:r>
            <a:rPr lang="ru-RU" sz="2400" b="1" dirty="0" smtClean="0"/>
            <a:t>«Почему..?», </a:t>
          </a:r>
          <a:endParaRPr lang="ru-RU" sz="2400" dirty="0"/>
        </a:p>
      </dgm:t>
    </dgm:pt>
    <dgm:pt modelId="{939E7830-2193-4A68-95F0-C64715B853BE}" type="parTrans" cxnId="{120C23F1-FEB9-4118-8AFA-4228824DA0B7}">
      <dgm:prSet/>
      <dgm:spPr/>
      <dgm:t>
        <a:bodyPr/>
        <a:lstStyle/>
        <a:p>
          <a:endParaRPr lang="ru-RU"/>
        </a:p>
      </dgm:t>
    </dgm:pt>
    <dgm:pt modelId="{D16574D4-278A-40ED-A2D0-75399A142AC8}" type="sibTrans" cxnId="{120C23F1-FEB9-4118-8AFA-4228824DA0B7}">
      <dgm:prSet/>
      <dgm:spPr/>
      <dgm:t>
        <a:bodyPr/>
        <a:lstStyle/>
        <a:p>
          <a:endParaRPr lang="ru-RU"/>
        </a:p>
      </dgm:t>
    </dgm:pt>
    <dgm:pt modelId="{43624648-B2D8-4D2D-943C-0AE7DE884ABD}" type="pres">
      <dgm:prSet presAssocID="{D2BE85BD-2EE1-449F-AF09-B7F0DD0AD37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8DF8B59-69ED-4760-B169-19592E7AE415}" type="pres">
      <dgm:prSet presAssocID="{F8A16615-C20B-4C02-BDA8-E70BC4D32D2B}" presName="parentText" presStyleLbl="node1" presStyleIdx="0" presStyleCnt="2" custScaleY="79005" custLinFactNeighborY="-1821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BC4C826-A39F-4BA5-997F-39579A3424D3}" type="pres">
      <dgm:prSet presAssocID="{F8A16615-C20B-4C02-BDA8-E70BC4D32D2B}" presName="childText" presStyleLbl="revTx" presStyleIdx="0" presStyleCnt="2" custLinFactNeighborY="-26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43824AC-ED68-4E08-887E-54F9B91B7D59}" type="pres">
      <dgm:prSet presAssocID="{5E65FC08-61C7-47C7-9147-55FD18FA0C05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8B14EE-7875-4212-A38A-B3BA3D27E949}" type="pres">
      <dgm:prSet presAssocID="{5E65FC08-61C7-47C7-9147-55FD18FA0C05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4E39893-ABE7-4AD9-8929-2AB45B5C6EBB}" srcId="{D2BE85BD-2EE1-449F-AF09-B7F0DD0AD371}" destId="{5E65FC08-61C7-47C7-9147-55FD18FA0C05}" srcOrd="1" destOrd="0" parTransId="{3FFB49A6-F559-4164-987D-ECA4F4256EE7}" sibTransId="{9FFE9BE5-59FE-43C2-86D9-1A99C51DB422}"/>
    <dgm:cxn modelId="{B3439431-94FA-467A-98F0-2E57FEDEBFC2}" srcId="{F8A16615-C20B-4C02-BDA8-E70BC4D32D2B}" destId="{FAE55306-6DA7-49BE-87DC-503DFD9F68E0}" srcOrd="0" destOrd="0" parTransId="{0CE2050F-447C-4197-A18B-582E70EE1D86}" sibTransId="{DFE5EEF3-E0A8-444B-9CFC-04FC6053F04E}"/>
    <dgm:cxn modelId="{B0075E0B-1F33-487F-81CD-2A977B150BB2}" type="presOf" srcId="{FAE55306-6DA7-49BE-87DC-503DFD9F68E0}" destId="{3BC4C826-A39F-4BA5-997F-39579A3424D3}" srcOrd="0" destOrd="0" presId="urn:microsoft.com/office/officeart/2005/8/layout/vList2"/>
    <dgm:cxn modelId="{2FA37024-1664-447A-96CB-4EE7D9787187}" srcId="{5E65FC08-61C7-47C7-9147-55FD18FA0C05}" destId="{4322103D-5443-42ED-A223-B2828869AE2F}" srcOrd="1" destOrd="0" parTransId="{1147EE03-B5B4-465D-AD8C-5E111DFF21BD}" sibTransId="{10A4C7BE-C16F-4A84-9B47-52266A492418}"/>
    <dgm:cxn modelId="{B61E8F05-D311-4A77-961F-E75DB2CAE7C4}" type="presOf" srcId="{4FCBAD06-51F5-4C10-B6A2-7F47EC77E2BB}" destId="{3BC4C826-A39F-4BA5-997F-39579A3424D3}" srcOrd="0" destOrd="1" presId="urn:microsoft.com/office/officeart/2005/8/layout/vList2"/>
    <dgm:cxn modelId="{728E43FA-FDF8-46E6-876A-F607B2C1E208}" type="presOf" srcId="{D2BE85BD-2EE1-449F-AF09-B7F0DD0AD371}" destId="{43624648-B2D8-4D2D-943C-0AE7DE884ABD}" srcOrd="0" destOrd="0" presId="urn:microsoft.com/office/officeart/2005/8/layout/vList2"/>
    <dgm:cxn modelId="{F4986122-4F9A-48BE-B92E-AC96F459F960}" srcId="{D2BE85BD-2EE1-449F-AF09-B7F0DD0AD371}" destId="{F8A16615-C20B-4C02-BDA8-E70BC4D32D2B}" srcOrd="0" destOrd="0" parTransId="{6CF94624-334B-4018-A9A4-26ED9F8AC220}" sibTransId="{B59F20F4-5FE7-4F2D-A70F-FB1E72B3036A}"/>
    <dgm:cxn modelId="{120C23F1-FEB9-4118-8AFA-4228824DA0B7}" srcId="{5E65FC08-61C7-47C7-9147-55FD18FA0C05}" destId="{1E8B1A8F-1857-459C-8088-27419CD2DFA6}" srcOrd="0" destOrd="0" parTransId="{939E7830-2193-4A68-95F0-C64715B853BE}" sibTransId="{D16574D4-278A-40ED-A2D0-75399A142AC8}"/>
    <dgm:cxn modelId="{0C1B519A-2AAA-41EE-8DC7-31E155339F36}" type="presOf" srcId="{1E8B1A8F-1857-459C-8088-27419CD2DFA6}" destId="{1A8B14EE-7875-4212-A38A-B3BA3D27E949}" srcOrd="0" destOrd="0" presId="urn:microsoft.com/office/officeart/2005/8/layout/vList2"/>
    <dgm:cxn modelId="{9595463A-8545-4693-93DD-562A5C214910}" type="presOf" srcId="{EE6F52F7-DDA9-44C1-A18B-9E978A43CE0E}" destId="{1A8B14EE-7875-4212-A38A-B3BA3D27E949}" srcOrd="0" destOrd="3" presId="urn:microsoft.com/office/officeart/2005/8/layout/vList2"/>
    <dgm:cxn modelId="{B9F9EC21-2303-4BA7-9142-11E7B7DD85F2}" srcId="{5E65FC08-61C7-47C7-9147-55FD18FA0C05}" destId="{EE6F52F7-DDA9-44C1-A18B-9E978A43CE0E}" srcOrd="3" destOrd="0" parTransId="{8D447EAE-A886-42E6-8FFC-2D6B19910CCD}" sibTransId="{3A750785-9675-4D7E-957E-6C200793DD48}"/>
    <dgm:cxn modelId="{82BF8C52-BF59-433C-9F49-E06B40675796}" type="presOf" srcId="{7DFCCDF5-94CB-400F-98C4-EB79EF0BCD4C}" destId="{1A8B14EE-7875-4212-A38A-B3BA3D27E949}" srcOrd="0" destOrd="2" presId="urn:microsoft.com/office/officeart/2005/8/layout/vList2"/>
    <dgm:cxn modelId="{D5EB7392-BCD2-4896-8ECC-EA6E6444A149}" type="presOf" srcId="{708C46BC-E180-437C-92FE-698D9D520746}" destId="{1A8B14EE-7875-4212-A38A-B3BA3D27E949}" srcOrd="0" destOrd="4" presId="urn:microsoft.com/office/officeart/2005/8/layout/vList2"/>
    <dgm:cxn modelId="{6150B36A-DFF4-4D46-B765-1DF0C6CFA3D7}" srcId="{5E65FC08-61C7-47C7-9147-55FD18FA0C05}" destId="{708C46BC-E180-437C-92FE-698D9D520746}" srcOrd="4" destOrd="0" parTransId="{8ED6700E-C396-49C5-A19C-AA3E2F6A4DB8}" sibTransId="{866DAB4A-6C37-49C6-81D8-C64CE22F9B35}"/>
    <dgm:cxn modelId="{8A596E86-2E9E-461B-9D7C-3D3C6E8B602D}" type="presOf" srcId="{F8A16615-C20B-4C02-BDA8-E70BC4D32D2B}" destId="{18DF8B59-69ED-4760-B169-19592E7AE415}" srcOrd="0" destOrd="0" presId="urn:microsoft.com/office/officeart/2005/8/layout/vList2"/>
    <dgm:cxn modelId="{F162A490-1074-4EEE-A414-1D94E1713411}" srcId="{5E65FC08-61C7-47C7-9147-55FD18FA0C05}" destId="{7DFCCDF5-94CB-400F-98C4-EB79EF0BCD4C}" srcOrd="2" destOrd="0" parTransId="{66DD90F4-082D-44DE-A4CD-D1EB05865A51}" sibTransId="{B1CEFC16-74AA-49A5-9CBD-C32E0FBCB153}"/>
    <dgm:cxn modelId="{7A5D6EEE-6D09-4D91-9131-33DCC16F1F2D}" srcId="{F8A16615-C20B-4C02-BDA8-E70BC4D32D2B}" destId="{4FCBAD06-51F5-4C10-B6A2-7F47EC77E2BB}" srcOrd="1" destOrd="0" parTransId="{267F18A1-A6F4-4C5B-930B-330903968170}" sibTransId="{D65ED25E-1DE3-42CB-8ABD-D8E0036B9489}"/>
    <dgm:cxn modelId="{04CD2BCF-5309-466E-8FB7-93DC39034DC3}" type="presOf" srcId="{5E65FC08-61C7-47C7-9147-55FD18FA0C05}" destId="{943824AC-ED68-4E08-887E-54F9B91B7D59}" srcOrd="0" destOrd="0" presId="urn:microsoft.com/office/officeart/2005/8/layout/vList2"/>
    <dgm:cxn modelId="{2EA4F6CA-993C-4F99-99F4-B2D177C86335}" type="presOf" srcId="{4322103D-5443-42ED-A223-B2828869AE2F}" destId="{1A8B14EE-7875-4212-A38A-B3BA3D27E949}" srcOrd="0" destOrd="1" presId="urn:microsoft.com/office/officeart/2005/8/layout/vList2"/>
    <dgm:cxn modelId="{A4377C2A-92BD-4CDA-9ADF-FE7F05CF41CF}" type="presParOf" srcId="{43624648-B2D8-4D2D-943C-0AE7DE884ABD}" destId="{18DF8B59-69ED-4760-B169-19592E7AE415}" srcOrd="0" destOrd="0" presId="urn:microsoft.com/office/officeart/2005/8/layout/vList2"/>
    <dgm:cxn modelId="{62D6231E-6A2D-4BD9-8DFA-E150E548EA47}" type="presParOf" srcId="{43624648-B2D8-4D2D-943C-0AE7DE884ABD}" destId="{3BC4C826-A39F-4BA5-997F-39579A3424D3}" srcOrd="1" destOrd="0" presId="urn:microsoft.com/office/officeart/2005/8/layout/vList2"/>
    <dgm:cxn modelId="{DA2A89B3-AD65-4E48-A8F9-4867202487C5}" type="presParOf" srcId="{43624648-B2D8-4D2D-943C-0AE7DE884ABD}" destId="{943824AC-ED68-4E08-887E-54F9B91B7D59}" srcOrd="2" destOrd="0" presId="urn:microsoft.com/office/officeart/2005/8/layout/vList2"/>
    <dgm:cxn modelId="{9B2DF8F7-1BE7-43EE-914A-0B2F334171A6}" type="presParOf" srcId="{43624648-B2D8-4D2D-943C-0AE7DE884ABD}" destId="{1A8B14EE-7875-4212-A38A-B3BA3D27E949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7746BFE0-2CE8-4EE7-9CE8-104B047DD14F}" type="doc">
      <dgm:prSet loTypeId="urn:microsoft.com/office/officeart/2005/8/layout/vList2" loCatId="list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BC15FC37-9F52-44BF-BA2B-D113C6167EE4}">
      <dgm:prSet custT="1"/>
      <dgm:spPr/>
      <dgm:t>
        <a:bodyPr/>
        <a:lstStyle/>
        <a:p>
          <a:pPr algn="ctr" rtl="0"/>
          <a:endParaRPr lang="ru-RU" sz="2400" dirty="0" smtClean="0"/>
        </a:p>
        <a:p>
          <a:pPr algn="ctr" rtl="0"/>
          <a:r>
            <a:rPr lang="ru-RU" sz="2400" dirty="0" smtClean="0"/>
            <a:t>Для формирования практико-ориентированных знаний учащихся на уроках можно активно использовать метод ситуационных заданий. </a:t>
          </a:r>
          <a:br>
            <a:rPr lang="ru-RU" sz="2400" dirty="0" smtClean="0"/>
          </a:br>
          <a:endParaRPr lang="ru-RU" sz="2400" dirty="0"/>
        </a:p>
      </dgm:t>
    </dgm:pt>
    <dgm:pt modelId="{B977E8F7-E79A-4307-BF55-EA52A879B051}" type="parTrans" cxnId="{B90AF132-751D-40F3-B6B6-9BAB7AB28058}">
      <dgm:prSet/>
      <dgm:spPr/>
      <dgm:t>
        <a:bodyPr/>
        <a:lstStyle/>
        <a:p>
          <a:endParaRPr lang="ru-RU"/>
        </a:p>
      </dgm:t>
    </dgm:pt>
    <dgm:pt modelId="{A8CABBEF-178B-4A94-93A5-DC452A0889B0}" type="sibTrans" cxnId="{B90AF132-751D-40F3-B6B6-9BAB7AB28058}">
      <dgm:prSet/>
      <dgm:spPr/>
      <dgm:t>
        <a:bodyPr/>
        <a:lstStyle/>
        <a:p>
          <a:endParaRPr lang="ru-RU"/>
        </a:p>
      </dgm:t>
    </dgm:pt>
    <dgm:pt modelId="{DBCECE0F-2561-4E5D-9525-4B17ED196BE0}" type="pres">
      <dgm:prSet presAssocID="{7746BFE0-2CE8-4EE7-9CE8-104B047DD14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7D65C88-34A4-4AE5-A34F-78B65536ADF1}" type="pres">
      <dgm:prSet presAssocID="{BC15FC37-9F52-44BF-BA2B-D113C6167EE4}" presName="parentText" presStyleLbl="node1" presStyleIdx="0" presStyleCnt="1" custScaleY="37758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578C746-3DBE-446A-9BE2-5050D5CF4C8B}" type="presOf" srcId="{7746BFE0-2CE8-4EE7-9CE8-104B047DD14F}" destId="{DBCECE0F-2561-4E5D-9525-4B17ED196BE0}" srcOrd="0" destOrd="0" presId="urn:microsoft.com/office/officeart/2005/8/layout/vList2"/>
    <dgm:cxn modelId="{B90AF132-751D-40F3-B6B6-9BAB7AB28058}" srcId="{7746BFE0-2CE8-4EE7-9CE8-104B047DD14F}" destId="{BC15FC37-9F52-44BF-BA2B-D113C6167EE4}" srcOrd="0" destOrd="0" parTransId="{B977E8F7-E79A-4307-BF55-EA52A879B051}" sibTransId="{A8CABBEF-178B-4A94-93A5-DC452A0889B0}"/>
    <dgm:cxn modelId="{FC4EA19A-1285-4DB0-A022-52C51835CE9A}" type="presOf" srcId="{BC15FC37-9F52-44BF-BA2B-D113C6167EE4}" destId="{77D65C88-34A4-4AE5-A34F-78B65536ADF1}" srcOrd="0" destOrd="0" presId="urn:microsoft.com/office/officeart/2005/8/layout/vList2"/>
    <dgm:cxn modelId="{C6A10285-900D-47EC-A01F-B4F208308E5C}" type="presParOf" srcId="{DBCECE0F-2561-4E5D-9525-4B17ED196BE0}" destId="{77D65C88-34A4-4AE5-A34F-78B65536ADF1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9124C997-EA41-4A41-8B69-E037BF1C19D7}" type="doc">
      <dgm:prSet loTypeId="urn:microsoft.com/office/officeart/2005/8/layout/hList1" loCatId="list" qsTypeId="urn:microsoft.com/office/officeart/2005/8/quickstyle/3d2" qsCatId="3D" csTypeId="urn:microsoft.com/office/officeart/2005/8/colors/colorful1" csCatId="colorful"/>
      <dgm:spPr/>
      <dgm:t>
        <a:bodyPr/>
        <a:lstStyle/>
        <a:p>
          <a:endParaRPr lang="ru-RU"/>
        </a:p>
      </dgm:t>
    </dgm:pt>
    <dgm:pt modelId="{BBF130FD-99F3-4209-9B24-82426491B442}">
      <dgm:prSet/>
      <dgm:spPr/>
      <dgm:t>
        <a:bodyPr/>
        <a:lstStyle/>
        <a:p>
          <a:pPr rtl="0"/>
          <a:r>
            <a:rPr lang="ru-RU" b="1" i="1" smtClean="0"/>
            <a:t>Ситуационные задачи — это учебные задачи, основанные на описании конкретной жизненной ситуации или факта, позволяющие ученику осваивать интеллектуальные операции последовательно в процессе работы с информацией: ознакомление — понимание — применение — анализ — синтез — оценка</a:t>
          </a:r>
          <a:r>
            <a:rPr lang="ru-RU" b="1" smtClean="0"/>
            <a:t>.</a:t>
          </a:r>
          <a:endParaRPr lang="ru-RU"/>
        </a:p>
      </dgm:t>
    </dgm:pt>
    <dgm:pt modelId="{AD3BCA43-B76D-44B8-B743-BDAAA1FB7338}" type="parTrans" cxnId="{7E530089-E620-4D7A-BD99-94C6E95C5E40}">
      <dgm:prSet/>
      <dgm:spPr/>
      <dgm:t>
        <a:bodyPr/>
        <a:lstStyle/>
        <a:p>
          <a:endParaRPr lang="ru-RU"/>
        </a:p>
      </dgm:t>
    </dgm:pt>
    <dgm:pt modelId="{E6227FE8-F26A-4201-84B3-3A8B399699C8}" type="sibTrans" cxnId="{7E530089-E620-4D7A-BD99-94C6E95C5E40}">
      <dgm:prSet/>
      <dgm:spPr/>
      <dgm:t>
        <a:bodyPr/>
        <a:lstStyle/>
        <a:p>
          <a:endParaRPr lang="ru-RU"/>
        </a:p>
      </dgm:t>
    </dgm:pt>
    <dgm:pt modelId="{BD560173-9EDA-4267-AF0E-DEAFDEC2879C}">
      <dgm:prSet/>
      <dgm:spPr/>
      <dgm:t>
        <a:bodyPr/>
        <a:lstStyle/>
        <a:p>
          <a:pPr rtl="0"/>
          <a:r>
            <a:rPr lang="ru-RU" dirty="0" smtClean="0"/>
            <a:t>Ситуационное задание актуализирует для учащихся теоретический материал, делает его личностно значимым. При таком построении урока материал осознается учащимися сразу же в тесной взаимосвязи с практической деятельностью, дальнейшими возможностями его применения.</a:t>
          </a:r>
          <a:endParaRPr lang="ru-RU" dirty="0"/>
        </a:p>
      </dgm:t>
    </dgm:pt>
    <dgm:pt modelId="{4011E887-D3F5-48BE-892C-4D4F2EEB36D4}" type="parTrans" cxnId="{99A8B802-807B-4731-A676-B9DA620536C1}">
      <dgm:prSet/>
      <dgm:spPr/>
      <dgm:t>
        <a:bodyPr/>
        <a:lstStyle/>
        <a:p>
          <a:endParaRPr lang="ru-RU"/>
        </a:p>
      </dgm:t>
    </dgm:pt>
    <dgm:pt modelId="{B811665F-EE55-4323-9132-97FE6682734E}" type="sibTrans" cxnId="{99A8B802-807B-4731-A676-B9DA620536C1}">
      <dgm:prSet/>
      <dgm:spPr/>
      <dgm:t>
        <a:bodyPr/>
        <a:lstStyle/>
        <a:p>
          <a:endParaRPr lang="ru-RU"/>
        </a:p>
      </dgm:t>
    </dgm:pt>
    <dgm:pt modelId="{B5B78C3F-A72B-4C14-8DF6-0E961B519E05}" type="pres">
      <dgm:prSet presAssocID="{9124C997-EA41-4A41-8B69-E037BF1C19D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5410A5C-E9AF-49CC-AE7A-AEF24EC6CF26}" type="pres">
      <dgm:prSet presAssocID="{BBF130FD-99F3-4209-9B24-82426491B442}" presName="composite" presStyleCnt="0"/>
      <dgm:spPr/>
      <dgm:t>
        <a:bodyPr/>
        <a:lstStyle/>
        <a:p>
          <a:endParaRPr lang="ru-RU"/>
        </a:p>
      </dgm:t>
    </dgm:pt>
    <dgm:pt modelId="{6224884E-35F6-402B-90E3-F845D0D3CE27}" type="pres">
      <dgm:prSet presAssocID="{BBF130FD-99F3-4209-9B24-82426491B442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60AFBEE-84A3-4EE2-8010-89D9EF777961}" type="pres">
      <dgm:prSet presAssocID="{BBF130FD-99F3-4209-9B24-82426491B442}" presName="desTx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E530089-E620-4D7A-BD99-94C6E95C5E40}" srcId="{9124C997-EA41-4A41-8B69-E037BF1C19D7}" destId="{BBF130FD-99F3-4209-9B24-82426491B442}" srcOrd="0" destOrd="0" parTransId="{AD3BCA43-B76D-44B8-B743-BDAAA1FB7338}" sibTransId="{E6227FE8-F26A-4201-84B3-3A8B399699C8}"/>
    <dgm:cxn modelId="{99A8B802-807B-4731-A676-B9DA620536C1}" srcId="{BBF130FD-99F3-4209-9B24-82426491B442}" destId="{BD560173-9EDA-4267-AF0E-DEAFDEC2879C}" srcOrd="0" destOrd="0" parTransId="{4011E887-D3F5-48BE-892C-4D4F2EEB36D4}" sibTransId="{B811665F-EE55-4323-9132-97FE6682734E}"/>
    <dgm:cxn modelId="{173637EF-24AF-4188-AC03-988B31F6EA21}" type="presOf" srcId="{9124C997-EA41-4A41-8B69-E037BF1C19D7}" destId="{B5B78C3F-A72B-4C14-8DF6-0E961B519E05}" srcOrd="0" destOrd="0" presId="urn:microsoft.com/office/officeart/2005/8/layout/hList1"/>
    <dgm:cxn modelId="{808ED291-1158-4FC8-B418-E249A1D49C91}" type="presOf" srcId="{BD560173-9EDA-4267-AF0E-DEAFDEC2879C}" destId="{360AFBEE-84A3-4EE2-8010-89D9EF777961}" srcOrd="0" destOrd="0" presId="urn:microsoft.com/office/officeart/2005/8/layout/hList1"/>
    <dgm:cxn modelId="{76A2EDCD-6C72-40BB-AC67-B689379B6DAB}" type="presOf" srcId="{BBF130FD-99F3-4209-9B24-82426491B442}" destId="{6224884E-35F6-402B-90E3-F845D0D3CE27}" srcOrd="0" destOrd="0" presId="urn:microsoft.com/office/officeart/2005/8/layout/hList1"/>
    <dgm:cxn modelId="{EC00F680-F35F-45D6-B1FF-67C38DE3F28F}" type="presParOf" srcId="{B5B78C3F-A72B-4C14-8DF6-0E961B519E05}" destId="{35410A5C-E9AF-49CC-AE7A-AEF24EC6CF26}" srcOrd="0" destOrd="0" presId="urn:microsoft.com/office/officeart/2005/8/layout/hList1"/>
    <dgm:cxn modelId="{6EB8B6EC-7CB9-4841-A8ED-8B53975F0D0F}" type="presParOf" srcId="{35410A5C-E9AF-49CC-AE7A-AEF24EC6CF26}" destId="{6224884E-35F6-402B-90E3-F845D0D3CE27}" srcOrd="0" destOrd="0" presId="urn:microsoft.com/office/officeart/2005/8/layout/hList1"/>
    <dgm:cxn modelId="{7B874051-F620-4243-BB22-79F27539D235}" type="presParOf" srcId="{35410A5C-E9AF-49CC-AE7A-AEF24EC6CF26}" destId="{360AFBEE-84A3-4EE2-8010-89D9EF77796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4110E595-0D1D-4FB9-86EC-D7ABD3B600B5}" type="doc">
      <dgm:prSet loTypeId="urn:microsoft.com/office/officeart/2005/8/layout/vList5" loCatId="list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702BB346-7C57-4A9A-97E7-C5A32050B2D0}">
      <dgm:prSet/>
      <dgm:spPr/>
      <dgm:t>
        <a:bodyPr/>
        <a:lstStyle/>
        <a:p>
          <a:pPr rtl="0"/>
          <a:r>
            <a:rPr lang="ru-RU" dirty="0" smtClean="0"/>
            <a:t>Для подготовки и составления  учебно-познавательных и учебно-практических задач  может быть использован </a:t>
          </a:r>
          <a:r>
            <a:rPr lang="ru-RU" b="1" dirty="0" smtClean="0"/>
            <a:t>конструктор ситуационных задач Л.С. Илюшина</a:t>
          </a:r>
          <a:r>
            <a:rPr lang="ru-RU" dirty="0" smtClean="0"/>
            <a:t>.</a:t>
          </a:r>
          <a:endParaRPr lang="ru-RU" dirty="0"/>
        </a:p>
      </dgm:t>
    </dgm:pt>
    <dgm:pt modelId="{2FC4D7F0-9FE0-4FE2-A9B7-628D506389A8}" type="parTrans" cxnId="{98438F6D-34F5-427A-8757-A5EA47C0F0CF}">
      <dgm:prSet/>
      <dgm:spPr/>
      <dgm:t>
        <a:bodyPr/>
        <a:lstStyle/>
        <a:p>
          <a:endParaRPr lang="ru-RU"/>
        </a:p>
      </dgm:t>
    </dgm:pt>
    <dgm:pt modelId="{DDDBE833-ED20-4349-9AFF-37A94BDC4A1C}" type="sibTrans" cxnId="{98438F6D-34F5-427A-8757-A5EA47C0F0CF}">
      <dgm:prSet/>
      <dgm:spPr/>
      <dgm:t>
        <a:bodyPr/>
        <a:lstStyle/>
        <a:p>
          <a:endParaRPr lang="ru-RU"/>
        </a:p>
      </dgm:t>
    </dgm:pt>
    <dgm:pt modelId="{C8B8A195-D36A-4F9F-AB6A-43A3EB0654E8}">
      <dgm:prSet/>
      <dgm:spPr/>
      <dgm:t>
        <a:bodyPr/>
        <a:lstStyle/>
        <a:p>
          <a:pPr rtl="0"/>
          <a:r>
            <a:rPr lang="ru-RU" dirty="0" smtClean="0"/>
            <a:t>Так как знания формируются в процессе применения их на практике, можно оптимизировать процесс обучения путем включения  </a:t>
          </a:r>
          <a:r>
            <a:rPr lang="ru-RU" b="1" dirty="0" smtClean="0"/>
            <a:t>ситуационных задач</a:t>
          </a:r>
          <a:r>
            <a:rPr lang="ru-RU" dirty="0" smtClean="0"/>
            <a:t>, построенных на учебном содержании.</a:t>
          </a:r>
          <a:endParaRPr lang="ru-RU" dirty="0"/>
        </a:p>
      </dgm:t>
    </dgm:pt>
    <dgm:pt modelId="{155FDB82-6E0E-4F3F-80C4-5507A4F58023}" type="parTrans" cxnId="{C0CFC587-25DB-4395-ABF6-EDF07DF827E9}">
      <dgm:prSet/>
      <dgm:spPr/>
      <dgm:t>
        <a:bodyPr/>
        <a:lstStyle/>
        <a:p>
          <a:endParaRPr lang="ru-RU"/>
        </a:p>
      </dgm:t>
    </dgm:pt>
    <dgm:pt modelId="{0737C430-7672-446C-8D60-B3D9CEFC0780}" type="sibTrans" cxnId="{C0CFC587-25DB-4395-ABF6-EDF07DF827E9}">
      <dgm:prSet/>
      <dgm:spPr/>
      <dgm:t>
        <a:bodyPr/>
        <a:lstStyle/>
        <a:p>
          <a:endParaRPr lang="ru-RU"/>
        </a:p>
      </dgm:t>
    </dgm:pt>
    <dgm:pt modelId="{0D3A59EC-B5FC-45ED-9026-0F8E43D189E0}">
      <dgm:prSet/>
      <dgm:spPr/>
      <dgm:t>
        <a:bodyPr/>
        <a:lstStyle/>
        <a:p>
          <a:pPr rtl="0"/>
          <a:r>
            <a:rPr lang="ru-RU" smtClean="0"/>
            <a:t>Перед учеником ставится познавательная проблема и предлагается ее решить различными способами.</a:t>
          </a:r>
          <a:endParaRPr lang="ru-RU"/>
        </a:p>
      </dgm:t>
    </dgm:pt>
    <dgm:pt modelId="{6C58B77F-D0E8-4BBD-B978-1C496C5BA509}" type="parTrans" cxnId="{CEB18BAD-8D31-42EB-98B2-7A42C308AE3F}">
      <dgm:prSet/>
      <dgm:spPr/>
      <dgm:t>
        <a:bodyPr/>
        <a:lstStyle/>
        <a:p>
          <a:endParaRPr lang="ru-RU"/>
        </a:p>
      </dgm:t>
    </dgm:pt>
    <dgm:pt modelId="{FCE71D83-ACC2-4052-8B9F-29092CF88DE5}" type="sibTrans" cxnId="{CEB18BAD-8D31-42EB-98B2-7A42C308AE3F}">
      <dgm:prSet/>
      <dgm:spPr/>
      <dgm:t>
        <a:bodyPr/>
        <a:lstStyle/>
        <a:p>
          <a:endParaRPr lang="ru-RU"/>
        </a:p>
      </dgm:t>
    </dgm:pt>
    <dgm:pt modelId="{FB617192-CE6B-4C1E-9CAB-7C534BE444EE}">
      <dgm:prSet/>
      <dgm:spPr/>
      <dgm:t>
        <a:bodyPr/>
        <a:lstStyle/>
        <a:p>
          <a:pPr rtl="0"/>
          <a:r>
            <a:rPr lang="ru-RU" dirty="0" smtClean="0"/>
            <a:t>Конструктор представляет собой набор </a:t>
          </a:r>
          <a:r>
            <a:rPr lang="ru-RU" b="1" dirty="0" smtClean="0"/>
            <a:t>ключевых фраз, своеобразных клише заданий</a:t>
          </a:r>
          <a:r>
            <a:rPr lang="ru-RU" dirty="0" smtClean="0"/>
            <a:t>, которые позволяют осваивать интеллектуальные операции последовательно в процессе работы с информацией:</a:t>
          </a:r>
          <a:r>
            <a:rPr lang="ru-RU" b="1" dirty="0" smtClean="0"/>
            <a:t> </a:t>
          </a:r>
          <a:endParaRPr lang="ru-RU" dirty="0"/>
        </a:p>
      </dgm:t>
    </dgm:pt>
    <dgm:pt modelId="{EDC62C26-B464-4AB1-B9AB-EEC197A59406}" type="parTrans" cxnId="{FA153950-802A-4914-B9DC-E71F550EE31D}">
      <dgm:prSet/>
      <dgm:spPr/>
      <dgm:t>
        <a:bodyPr/>
        <a:lstStyle/>
        <a:p>
          <a:endParaRPr lang="ru-RU"/>
        </a:p>
      </dgm:t>
    </dgm:pt>
    <dgm:pt modelId="{F1C2A94E-5F01-4256-B488-FD3F45DAD587}" type="sibTrans" cxnId="{FA153950-802A-4914-B9DC-E71F550EE31D}">
      <dgm:prSet/>
      <dgm:spPr/>
      <dgm:t>
        <a:bodyPr/>
        <a:lstStyle/>
        <a:p>
          <a:endParaRPr lang="ru-RU"/>
        </a:p>
      </dgm:t>
    </dgm:pt>
    <dgm:pt modelId="{0641701D-2CC1-4DAD-9A88-24180C6B4A86}">
      <dgm:prSet/>
      <dgm:spPr/>
      <dgm:t>
        <a:bodyPr/>
        <a:lstStyle/>
        <a:p>
          <a:pPr rtl="0"/>
          <a:r>
            <a:rPr lang="ru-RU" b="1" smtClean="0"/>
            <a:t>ознакомление – понимание – применение – анализ – синтез – оценка.</a:t>
          </a:r>
          <a:endParaRPr lang="ru-RU"/>
        </a:p>
      </dgm:t>
    </dgm:pt>
    <dgm:pt modelId="{B96DC03F-6EC5-4D37-B87C-36BD6BE21C6D}" type="parTrans" cxnId="{DA345EBF-7019-462C-955A-B9656722DFC2}">
      <dgm:prSet/>
      <dgm:spPr/>
      <dgm:t>
        <a:bodyPr/>
        <a:lstStyle/>
        <a:p>
          <a:endParaRPr lang="ru-RU"/>
        </a:p>
      </dgm:t>
    </dgm:pt>
    <dgm:pt modelId="{973BB64A-6D0D-494A-8C84-A0D0302D9E5C}" type="sibTrans" cxnId="{DA345EBF-7019-462C-955A-B9656722DFC2}">
      <dgm:prSet/>
      <dgm:spPr/>
      <dgm:t>
        <a:bodyPr/>
        <a:lstStyle/>
        <a:p>
          <a:endParaRPr lang="ru-RU"/>
        </a:p>
      </dgm:t>
    </dgm:pt>
    <dgm:pt modelId="{2CEE1141-9F02-42A3-858E-C65DA495CBCA}" type="pres">
      <dgm:prSet presAssocID="{4110E595-0D1D-4FB9-86EC-D7ABD3B600B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94857B7-F449-4E09-A48A-77A7F2DE6405}" type="pres">
      <dgm:prSet presAssocID="{702BB346-7C57-4A9A-97E7-C5A32050B2D0}" presName="linNode" presStyleCnt="0"/>
      <dgm:spPr/>
    </dgm:pt>
    <dgm:pt modelId="{2DD5F339-671A-4ED9-98F3-3BD78B86D97B}" type="pres">
      <dgm:prSet presAssocID="{702BB346-7C57-4A9A-97E7-C5A32050B2D0}" presName="parentText" presStyleLbl="node1" presStyleIdx="0" presStyleCnt="2" custScaleX="12472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64E398-807F-4C75-AB0C-EC112E523E29}" type="pres">
      <dgm:prSet presAssocID="{702BB346-7C57-4A9A-97E7-C5A32050B2D0}" presName="descendantText" presStyleLbl="alignAccFollowNode1" presStyleIdx="0" presStyleCnt="2" custScaleY="11617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3E7D9C-7B7C-49B7-97E9-3E522B1021EE}" type="pres">
      <dgm:prSet presAssocID="{DDDBE833-ED20-4349-9AFF-37A94BDC4A1C}" presName="sp" presStyleCnt="0"/>
      <dgm:spPr/>
    </dgm:pt>
    <dgm:pt modelId="{0509215D-B541-4813-B83D-DB4C59F38E12}" type="pres">
      <dgm:prSet presAssocID="{FB617192-CE6B-4C1E-9CAB-7C534BE444EE}" presName="linNode" presStyleCnt="0"/>
      <dgm:spPr/>
    </dgm:pt>
    <dgm:pt modelId="{650C9766-9BC4-440B-8131-4123C1952CEE}" type="pres">
      <dgm:prSet presAssocID="{FB617192-CE6B-4C1E-9CAB-7C534BE444EE}" presName="parentText" presStyleLbl="node1" presStyleIdx="1" presStyleCnt="2" custScaleX="12472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DA0977-5CAD-4F9D-AB3F-2C907D19E862}" type="pres">
      <dgm:prSet presAssocID="{FB617192-CE6B-4C1E-9CAB-7C534BE444EE}" presName="descendantText" presStyleLbl="alignAccFollowNode1" presStyleIdx="1" presStyleCnt="2" custScaleY="11617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8E61B0C-B945-4E47-88CE-C66B179C7F38}" type="presOf" srcId="{702BB346-7C57-4A9A-97E7-C5A32050B2D0}" destId="{2DD5F339-671A-4ED9-98F3-3BD78B86D97B}" srcOrd="0" destOrd="0" presId="urn:microsoft.com/office/officeart/2005/8/layout/vList5"/>
    <dgm:cxn modelId="{C245E8A2-DC17-46CD-AA26-91D31FC95F96}" type="presOf" srcId="{FB617192-CE6B-4C1E-9CAB-7C534BE444EE}" destId="{650C9766-9BC4-440B-8131-4123C1952CEE}" srcOrd="0" destOrd="0" presId="urn:microsoft.com/office/officeart/2005/8/layout/vList5"/>
    <dgm:cxn modelId="{DA345EBF-7019-462C-955A-B9656722DFC2}" srcId="{FB617192-CE6B-4C1E-9CAB-7C534BE444EE}" destId="{0641701D-2CC1-4DAD-9A88-24180C6B4A86}" srcOrd="0" destOrd="0" parTransId="{B96DC03F-6EC5-4D37-B87C-36BD6BE21C6D}" sibTransId="{973BB64A-6D0D-494A-8C84-A0D0302D9E5C}"/>
    <dgm:cxn modelId="{C0CFC587-25DB-4395-ABF6-EDF07DF827E9}" srcId="{702BB346-7C57-4A9A-97E7-C5A32050B2D0}" destId="{C8B8A195-D36A-4F9F-AB6A-43A3EB0654E8}" srcOrd="0" destOrd="0" parTransId="{155FDB82-6E0E-4F3F-80C4-5507A4F58023}" sibTransId="{0737C430-7672-446C-8D60-B3D9CEFC0780}"/>
    <dgm:cxn modelId="{9406B932-6DFC-4F1D-9297-AA3716F2AC1E}" type="presOf" srcId="{C8B8A195-D36A-4F9F-AB6A-43A3EB0654E8}" destId="{AE64E398-807F-4C75-AB0C-EC112E523E29}" srcOrd="0" destOrd="0" presId="urn:microsoft.com/office/officeart/2005/8/layout/vList5"/>
    <dgm:cxn modelId="{FA153950-802A-4914-B9DC-E71F550EE31D}" srcId="{4110E595-0D1D-4FB9-86EC-D7ABD3B600B5}" destId="{FB617192-CE6B-4C1E-9CAB-7C534BE444EE}" srcOrd="1" destOrd="0" parTransId="{EDC62C26-B464-4AB1-B9AB-EEC197A59406}" sibTransId="{F1C2A94E-5F01-4256-B488-FD3F45DAD587}"/>
    <dgm:cxn modelId="{F9BFC0B3-9682-42DC-AA54-EFF80CB51186}" type="presOf" srcId="{0641701D-2CC1-4DAD-9A88-24180C6B4A86}" destId="{52DA0977-5CAD-4F9D-AB3F-2C907D19E862}" srcOrd="0" destOrd="0" presId="urn:microsoft.com/office/officeart/2005/8/layout/vList5"/>
    <dgm:cxn modelId="{CEB18BAD-8D31-42EB-98B2-7A42C308AE3F}" srcId="{702BB346-7C57-4A9A-97E7-C5A32050B2D0}" destId="{0D3A59EC-B5FC-45ED-9026-0F8E43D189E0}" srcOrd="1" destOrd="0" parTransId="{6C58B77F-D0E8-4BBD-B978-1C496C5BA509}" sibTransId="{FCE71D83-ACC2-4052-8B9F-29092CF88DE5}"/>
    <dgm:cxn modelId="{98438F6D-34F5-427A-8757-A5EA47C0F0CF}" srcId="{4110E595-0D1D-4FB9-86EC-D7ABD3B600B5}" destId="{702BB346-7C57-4A9A-97E7-C5A32050B2D0}" srcOrd="0" destOrd="0" parTransId="{2FC4D7F0-9FE0-4FE2-A9B7-628D506389A8}" sibTransId="{DDDBE833-ED20-4349-9AFF-37A94BDC4A1C}"/>
    <dgm:cxn modelId="{7EB02B01-7CF4-4FEE-B6EA-CA24839CA55D}" type="presOf" srcId="{0D3A59EC-B5FC-45ED-9026-0F8E43D189E0}" destId="{AE64E398-807F-4C75-AB0C-EC112E523E29}" srcOrd="0" destOrd="1" presId="urn:microsoft.com/office/officeart/2005/8/layout/vList5"/>
    <dgm:cxn modelId="{00DB4146-D26F-467F-9001-6A65F2E1BDC9}" type="presOf" srcId="{4110E595-0D1D-4FB9-86EC-D7ABD3B600B5}" destId="{2CEE1141-9F02-42A3-858E-C65DA495CBCA}" srcOrd="0" destOrd="0" presId="urn:microsoft.com/office/officeart/2005/8/layout/vList5"/>
    <dgm:cxn modelId="{8D0FEC0E-D478-4D97-B5E9-8AD7FBE3A33D}" type="presParOf" srcId="{2CEE1141-9F02-42A3-858E-C65DA495CBCA}" destId="{094857B7-F449-4E09-A48A-77A7F2DE6405}" srcOrd="0" destOrd="0" presId="urn:microsoft.com/office/officeart/2005/8/layout/vList5"/>
    <dgm:cxn modelId="{6D12D997-9521-48B2-8AD5-85A0DAB17909}" type="presParOf" srcId="{094857B7-F449-4E09-A48A-77A7F2DE6405}" destId="{2DD5F339-671A-4ED9-98F3-3BD78B86D97B}" srcOrd="0" destOrd="0" presId="urn:microsoft.com/office/officeart/2005/8/layout/vList5"/>
    <dgm:cxn modelId="{04AA3B4B-C279-4015-AEC8-D1E1C12A4DCC}" type="presParOf" srcId="{094857B7-F449-4E09-A48A-77A7F2DE6405}" destId="{AE64E398-807F-4C75-AB0C-EC112E523E29}" srcOrd="1" destOrd="0" presId="urn:microsoft.com/office/officeart/2005/8/layout/vList5"/>
    <dgm:cxn modelId="{9A6961EE-AEC3-46CE-A91C-AAA41B3CCD2C}" type="presParOf" srcId="{2CEE1141-9F02-42A3-858E-C65DA495CBCA}" destId="{A63E7D9C-7B7C-49B7-97E9-3E522B1021EE}" srcOrd="1" destOrd="0" presId="urn:microsoft.com/office/officeart/2005/8/layout/vList5"/>
    <dgm:cxn modelId="{E0C2961F-8EDC-4BCF-87A3-1D6882613B6D}" type="presParOf" srcId="{2CEE1141-9F02-42A3-858E-C65DA495CBCA}" destId="{0509215D-B541-4813-B83D-DB4C59F38E12}" srcOrd="2" destOrd="0" presId="urn:microsoft.com/office/officeart/2005/8/layout/vList5"/>
    <dgm:cxn modelId="{04D97E85-6E0F-4CEA-AE76-91FDD68A9790}" type="presParOf" srcId="{0509215D-B541-4813-B83D-DB4C59F38E12}" destId="{650C9766-9BC4-440B-8131-4123C1952CEE}" srcOrd="0" destOrd="0" presId="urn:microsoft.com/office/officeart/2005/8/layout/vList5"/>
    <dgm:cxn modelId="{41B19AAD-EF15-446B-ADE4-813D5589760B}" type="presParOf" srcId="{0509215D-B541-4813-B83D-DB4C59F38E12}" destId="{52DA0977-5CAD-4F9D-AB3F-2C907D19E862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8.xml><?xml version="1.0" encoding="utf-8"?>
<dgm:dataModel xmlns:dgm="http://schemas.openxmlformats.org/drawingml/2006/diagram" xmlns:a="http://schemas.openxmlformats.org/drawingml/2006/main">
  <dgm:ptLst>
    <dgm:pt modelId="{FE9A68F3-93C3-4BA3-B6CD-BB075675B88A}" type="doc">
      <dgm:prSet loTypeId="urn:microsoft.com/office/officeart/2005/8/layout/vList2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ru-RU"/>
        </a:p>
      </dgm:t>
    </dgm:pt>
    <dgm:pt modelId="{C24BB9DE-0CE1-4FA3-802D-B3C365D11481}">
      <dgm:prSet/>
      <dgm:spPr/>
      <dgm:t>
        <a:bodyPr/>
        <a:lstStyle/>
        <a:p>
          <a:pPr algn="ctr" rtl="0"/>
          <a:r>
            <a:rPr lang="ru-RU" b="1" dirty="0" smtClean="0"/>
            <a:t>Методика разработки ситуационных задач:</a:t>
          </a:r>
          <a:endParaRPr lang="ru-RU" dirty="0"/>
        </a:p>
      </dgm:t>
    </dgm:pt>
    <dgm:pt modelId="{E9E7B862-7BE1-4C97-9E3F-C672AFC06A27}" type="parTrans" cxnId="{57CC8AB6-1DE2-4D73-B7A1-B3839C462F1F}">
      <dgm:prSet/>
      <dgm:spPr/>
      <dgm:t>
        <a:bodyPr/>
        <a:lstStyle/>
        <a:p>
          <a:endParaRPr lang="ru-RU"/>
        </a:p>
      </dgm:t>
    </dgm:pt>
    <dgm:pt modelId="{9B2D6333-AA8C-4AFD-9EE6-8B3D587F05E5}" type="sibTrans" cxnId="{57CC8AB6-1DE2-4D73-B7A1-B3839C462F1F}">
      <dgm:prSet/>
      <dgm:spPr/>
      <dgm:t>
        <a:bodyPr/>
        <a:lstStyle/>
        <a:p>
          <a:endParaRPr lang="ru-RU"/>
        </a:p>
      </dgm:t>
    </dgm:pt>
    <dgm:pt modelId="{471C320B-3E95-448A-A2DF-DD5C0CA6E4BD}" type="pres">
      <dgm:prSet presAssocID="{FE9A68F3-93C3-4BA3-B6CD-BB075675B88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917B2CD-2E32-4AD5-A84D-604AA5A362BD}" type="pres">
      <dgm:prSet presAssocID="{C24BB9DE-0CE1-4FA3-802D-B3C365D11481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C25AFF2-5B16-43F1-9E92-CE9ABDC5A0BA}" type="presOf" srcId="{FE9A68F3-93C3-4BA3-B6CD-BB075675B88A}" destId="{471C320B-3E95-448A-A2DF-DD5C0CA6E4BD}" srcOrd="0" destOrd="0" presId="urn:microsoft.com/office/officeart/2005/8/layout/vList2"/>
    <dgm:cxn modelId="{57CC8AB6-1DE2-4D73-B7A1-B3839C462F1F}" srcId="{FE9A68F3-93C3-4BA3-B6CD-BB075675B88A}" destId="{C24BB9DE-0CE1-4FA3-802D-B3C365D11481}" srcOrd="0" destOrd="0" parTransId="{E9E7B862-7BE1-4C97-9E3F-C672AFC06A27}" sibTransId="{9B2D6333-AA8C-4AFD-9EE6-8B3D587F05E5}"/>
    <dgm:cxn modelId="{4764C910-F480-46ED-8555-1130FF527199}" type="presOf" srcId="{C24BB9DE-0CE1-4FA3-802D-B3C365D11481}" destId="{D917B2CD-2E32-4AD5-A84D-604AA5A362BD}" srcOrd="0" destOrd="0" presId="urn:microsoft.com/office/officeart/2005/8/layout/vList2"/>
    <dgm:cxn modelId="{846D6588-62D0-4DA6-83A9-26FA01E4D39B}" type="presParOf" srcId="{471C320B-3E95-448A-A2DF-DD5C0CA6E4BD}" destId="{D917B2CD-2E32-4AD5-A84D-604AA5A362B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9.xml><?xml version="1.0" encoding="utf-8"?>
<dgm:dataModel xmlns:dgm="http://schemas.openxmlformats.org/drawingml/2006/diagram" xmlns:a="http://schemas.openxmlformats.org/drawingml/2006/main">
  <dgm:ptLst>
    <dgm:pt modelId="{7A87FD75-72F5-4DE3-8C8F-41ACEB982FFA}" type="doc">
      <dgm:prSet loTypeId="urn:microsoft.com/office/officeart/2005/8/layout/lProcess3" loCatId="process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8E4E3111-A455-40C9-87D4-E96BB9E19830}">
      <dgm:prSet/>
      <dgm:spPr/>
      <dgm:t>
        <a:bodyPr/>
        <a:lstStyle/>
        <a:p>
          <a:pPr rtl="0"/>
          <a:r>
            <a:rPr lang="ru-RU" b="1" smtClean="0"/>
            <a:t>Первый подход</a:t>
          </a:r>
          <a:r>
            <a:rPr lang="ru-RU" smtClean="0"/>
            <a:t> </a:t>
          </a:r>
          <a:endParaRPr lang="ru-RU"/>
        </a:p>
      </dgm:t>
    </dgm:pt>
    <dgm:pt modelId="{63ED2168-6D69-4CD0-8E5C-B5A6B382CA53}" type="parTrans" cxnId="{444B3033-257D-47E8-A655-EC5F7FCE811B}">
      <dgm:prSet/>
      <dgm:spPr/>
      <dgm:t>
        <a:bodyPr/>
        <a:lstStyle/>
        <a:p>
          <a:endParaRPr lang="ru-RU"/>
        </a:p>
      </dgm:t>
    </dgm:pt>
    <dgm:pt modelId="{C4DFE3CC-4620-4C0E-B72F-93FCC8C417F0}" type="sibTrans" cxnId="{444B3033-257D-47E8-A655-EC5F7FCE811B}">
      <dgm:prSet/>
      <dgm:spPr/>
      <dgm:t>
        <a:bodyPr/>
        <a:lstStyle/>
        <a:p>
          <a:endParaRPr lang="ru-RU"/>
        </a:p>
      </dgm:t>
    </dgm:pt>
    <dgm:pt modelId="{F1A07610-71C1-42C2-A46C-4EC53D1F7C39}">
      <dgm:prSet/>
      <dgm:spPr/>
      <dgm:t>
        <a:bodyPr/>
        <a:lstStyle/>
        <a:p>
          <a:pPr rtl="0"/>
          <a:r>
            <a:rPr lang="ru-RU" dirty="0" smtClean="0"/>
            <a:t>построение задачи на основе соответствующих вопросов учебника.</a:t>
          </a:r>
          <a:endParaRPr lang="ru-RU" dirty="0"/>
        </a:p>
      </dgm:t>
    </dgm:pt>
    <dgm:pt modelId="{61F9CFFF-BC46-432B-BBF5-686961BB4BCF}" type="parTrans" cxnId="{B3F49FD6-1E3D-4905-A8A4-0087E635DEE6}">
      <dgm:prSet/>
      <dgm:spPr/>
      <dgm:t>
        <a:bodyPr/>
        <a:lstStyle/>
        <a:p>
          <a:endParaRPr lang="ru-RU"/>
        </a:p>
      </dgm:t>
    </dgm:pt>
    <dgm:pt modelId="{2885C14F-F4AE-4568-8F46-ADDDB22709B4}" type="sibTrans" cxnId="{B3F49FD6-1E3D-4905-A8A4-0087E635DEE6}">
      <dgm:prSet/>
      <dgm:spPr/>
      <dgm:t>
        <a:bodyPr/>
        <a:lstStyle/>
        <a:p>
          <a:endParaRPr lang="ru-RU"/>
        </a:p>
      </dgm:t>
    </dgm:pt>
    <dgm:pt modelId="{A200A2A9-DB3D-4BDE-A11B-4302001B9A99}">
      <dgm:prSet/>
      <dgm:spPr/>
      <dgm:t>
        <a:bodyPr/>
        <a:lstStyle/>
        <a:p>
          <a:pPr rtl="0"/>
          <a:r>
            <a:rPr lang="ru-RU" b="1" smtClean="0"/>
            <a:t>Второй подход</a:t>
          </a:r>
          <a:r>
            <a:rPr lang="ru-RU" smtClean="0"/>
            <a:t> </a:t>
          </a:r>
          <a:endParaRPr lang="ru-RU"/>
        </a:p>
      </dgm:t>
    </dgm:pt>
    <dgm:pt modelId="{9C250727-5320-4593-B7B4-78B8A04CE747}" type="parTrans" cxnId="{2825DFBB-7F5C-4FC1-82FD-9EA0CFF7D0DC}">
      <dgm:prSet/>
      <dgm:spPr/>
      <dgm:t>
        <a:bodyPr/>
        <a:lstStyle/>
        <a:p>
          <a:endParaRPr lang="ru-RU"/>
        </a:p>
      </dgm:t>
    </dgm:pt>
    <dgm:pt modelId="{9FBF7ED7-6361-4DD6-A5B0-0411A0382988}" type="sibTrans" cxnId="{2825DFBB-7F5C-4FC1-82FD-9EA0CFF7D0DC}">
      <dgm:prSet/>
      <dgm:spPr/>
      <dgm:t>
        <a:bodyPr/>
        <a:lstStyle/>
        <a:p>
          <a:endParaRPr lang="ru-RU"/>
        </a:p>
      </dgm:t>
    </dgm:pt>
    <dgm:pt modelId="{B3A81382-835D-45E9-8228-1DF2AE724D10}">
      <dgm:prSet/>
      <dgm:spPr/>
      <dgm:t>
        <a:bodyPr/>
        <a:lstStyle/>
        <a:p>
          <a:pPr rtl="0"/>
          <a:r>
            <a:rPr lang="ru-RU" smtClean="0"/>
            <a:t>основан на выделенных типах практико-ориентированных задач, которые необходимо научиться решать каждому ученику.</a:t>
          </a:r>
          <a:endParaRPr lang="ru-RU"/>
        </a:p>
      </dgm:t>
    </dgm:pt>
    <dgm:pt modelId="{BF33F587-DF5E-4069-9B12-9A7643110989}" type="parTrans" cxnId="{94F616D2-3EDD-4054-B11C-98080F7A0A13}">
      <dgm:prSet/>
      <dgm:spPr/>
      <dgm:t>
        <a:bodyPr/>
        <a:lstStyle/>
        <a:p>
          <a:endParaRPr lang="ru-RU"/>
        </a:p>
      </dgm:t>
    </dgm:pt>
    <dgm:pt modelId="{B10F7DB6-1A27-428F-8483-1FEA7198C34A}" type="sibTrans" cxnId="{94F616D2-3EDD-4054-B11C-98080F7A0A13}">
      <dgm:prSet/>
      <dgm:spPr/>
      <dgm:t>
        <a:bodyPr/>
        <a:lstStyle/>
        <a:p>
          <a:endParaRPr lang="ru-RU"/>
        </a:p>
      </dgm:t>
    </dgm:pt>
    <dgm:pt modelId="{27BCB847-3440-485B-BCF9-7939B764160C}">
      <dgm:prSet/>
      <dgm:spPr/>
      <dgm:t>
        <a:bodyPr/>
        <a:lstStyle/>
        <a:p>
          <a:pPr rtl="0"/>
          <a:r>
            <a:rPr lang="ru-RU" b="1" smtClean="0"/>
            <a:t>Третий подход</a:t>
          </a:r>
          <a:r>
            <a:rPr lang="ru-RU" smtClean="0"/>
            <a:t> </a:t>
          </a:r>
          <a:endParaRPr lang="ru-RU"/>
        </a:p>
      </dgm:t>
    </dgm:pt>
    <dgm:pt modelId="{048002A1-451D-4CAF-B3FD-66C281577B36}" type="parTrans" cxnId="{248E3122-1290-4225-B87C-D95A7DF3E7C2}">
      <dgm:prSet/>
      <dgm:spPr/>
      <dgm:t>
        <a:bodyPr/>
        <a:lstStyle/>
        <a:p>
          <a:endParaRPr lang="ru-RU"/>
        </a:p>
      </dgm:t>
    </dgm:pt>
    <dgm:pt modelId="{A5DA7954-5CD4-4A96-8484-4902E24FC5D0}" type="sibTrans" cxnId="{248E3122-1290-4225-B87C-D95A7DF3E7C2}">
      <dgm:prSet/>
      <dgm:spPr/>
      <dgm:t>
        <a:bodyPr/>
        <a:lstStyle/>
        <a:p>
          <a:endParaRPr lang="ru-RU"/>
        </a:p>
      </dgm:t>
    </dgm:pt>
    <dgm:pt modelId="{21E1B73A-EFF6-4936-9D22-A4B457073D9F}">
      <dgm:prSet/>
      <dgm:spPr/>
      <dgm:t>
        <a:bodyPr/>
        <a:lstStyle/>
        <a:p>
          <a:pPr rtl="0"/>
          <a:r>
            <a:rPr lang="ru-RU" dirty="0" smtClean="0"/>
            <a:t>основан на проблемах реальной жизни, познавательная база решения которых закладывается в соответствующих учебных дисциплинах.</a:t>
          </a:r>
          <a:endParaRPr lang="ru-RU" dirty="0"/>
        </a:p>
      </dgm:t>
    </dgm:pt>
    <dgm:pt modelId="{FEC29D09-7570-4843-B39D-F655051F06AA}" type="parTrans" cxnId="{A7C895D8-6831-4DB4-B67B-DF4DE9936273}">
      <dgm:prSet/>
      <dgm:spPr/>
      <dgm:t>
        <a:bodyPr/>
        <a:lstStyle/>
        <a:p>
          <a:endParaRPr lang="ru-RU"/>
        </a:p>
      </dgm:t>
    </dgm:pt>
    <dgm:pt modelId="{DA703756-F993-4CB2-A36D-A34793356773}" type="sibTrans" cxnId="{A7C895D8-6831-4DB4-B67B-DF4DE9936273}">
      <dgm:prSet/>
      <dgm:spPr/>
      <dgm:t>
        <a:bodyPr/>
        <a:lstStyle/>
        <a:p>
          <a:endParaRPr lang="ru-RU"/>
        </a:p>
      </dgm:t>
    </dgm:pt>
    <dgm:pt modelId="{80BECB46-617A-48A7-B5B8-4DC71F559CF7}">
      <dgm:prSet/>
      <dgm:spPr/>
      <dgm:t>
        <a:bodyPr/>
        <a:lstStyle/>
        <a:p>
          <a:pPr rtl="0"/>
          <a:r>
            <a:rPr lang="ru-RU" b="1" smtClean="0"/>
            <a:t>Четвертый подход</a:t>
          </a:r>
          <a:r>
            <a:rPr lang="ru-RU" smtClean="0"/>
            <a:t> </a:t>
          </a:r>
          <a:endParaRPr lang="ru-RU"/>
        </a:p>
      </dgm:t>
    </dgm:pt>
    <dgm:pt modelId="{2D5D6328-9340-4F44-AA0B-8D99BD87987E}" type="parTrans" cxnId="{483D7F7D-2533-4A98-B86B-AAEC6FD4A390}">
      <dgm:prSet/>
      <dgm:spPr/>
      <dgm:t>
        <a:bodyPr/>
        <a:lstStyle/>
        <a:p>
          <a:endParaRPr lang="ru-RU"/>
        </a:p>
      </dgm:t>
    </dgm:pt>
    <dgm:pt modelId="{5CB0630B-C186-4983-B713-29A3D3D0E3F3}" type="sibTrans" cxnId="{483D7F7D-2533-4A98-B86B-AAEC6FD4A390}">
      <dgm:prSet/>
      <dgm:spPr/>
      <dgm:t>
        <a:bodyPr/>
        <a:lstStyle/>
        <a:p>
          <a:endParaRPr lang="ru-RU"/>
        </a:p>
      </dgm:t>
    </dgm:pt>
    <dgm:pt modelId="{511A693B-B6CE-4BAC-9D46-0E75E28E817E}">
      <dgm:prSet/>
      <dgm:spPr/>
      <dgm:t>
        <a:bodyPr/>
        <a:lstStyle/>
        <a:p>
          <a:pPr rtl="0"/>
          <a:r>
            <a:rPr lang="ru-RU" dirty="0" smtClean="0"/>
            <a:t>обусловлен необходимостью отработки предметных знаний и умений, но не на абстрактном учебном материале, а на материале, значимом для ученика.</a:t>
          </a:r>
          <a:endParaRPr lang="ru-RU" dirty="0"/>
        </a:p>
      </dgm:t>
    </dgm:pt>
    <dgm:pt modelId="{C47BF800-EEB1-48DE-9704-9BC7EDF5A2F5}" type="parTrans" cxnId="{68236B23-484F-4C30-A60B-161292A0F50A}">
      <dgm:prSet/>
      <dgm:spPr/>
      <dgm:t>
        <a:bodyPr/>
        <a:lstStyle/>
        <a:p>
          <a:endParaRPr lang="ru-RU"/>
        </a:p>
      </dgm:t>
    </dgm:pt>
    <dgm:pt modelId="{832D0076-657F-4A68-B92B-A0A32087ABDD}" type="sibTrans" cxnId="{68236B23-484F-4C30-A60B-161292A0F50A}">
      <dgm:prSet/>
      <dgm:spPr/>
      <dgm:t>
        <a:bodyPr/>
        <a:lstStyle/>
        <a:p>
          <a:endParaRPr lang="ru-RU"/>
        </a:p>
      </dgm:t>
    </dgm:pt>
    <dgm:pt modelId="{8D8A67F9-479C-4E0E-9D94-BCD32750037F}" type="pres">
      <dgm:prSet presAssocID="{7A87FD75-72F5-4DE3-8C8F-41ACEB982FFA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39F84A59-AA6A-469F-A3AF-89D1D15918C6}" type="pres">
      <dgm:prSet presAssocID="{8E4E3111-A455-40C9-87D4-E96BB9E19830}" presName="horFlow" presStyleCnt="0"/>
      <dgm:spPr/>
    </dgm:pt>
    <dgm:pt modelId="{8F71E489-DD18-48BF-B9F9-E8F4CAD68494}" type="pres">
      <dgm:prSet presAssocID="{8E4E3111-A455-40C9-87D4-E96BB9E19830}" presName="bigChev" presStyleLbl="node1" presStyleIdx="0" presStyleCnt="4"/>
      <dgm:spPr/>
      <dgm:t>
        <a:bodyPr/>
        <a:lstStyle/>
        <a:p>
          <a:endParaRPr lang="ru-RU"/>
        </a:p>
      </dgm:t>
    </dgm:pt>
    <dgm:pt modelId="{CABEDFBA-A9FE-4BF1-A43B-491098625522}" type="pres">
      <dgm:prSet presAssocID="{61F9CFFF-BC46-432B-BBF5-686961BB4BCF}" presName="parTrans" presStyleCnt="0"/>
      <dgm:spPr/>
    </dgm:pt>
    <dgm:pt modelId="{49A8CF1F-85E7-4614-B20F-71A37A5D48DA}" type="pres">
      <dgm:prSet presAssocID="{F1A07610-71C1-42C2-A46C-4EC53D1F7C39}" presName="node" presStyleLbl="alignAccFollowNode1" presStyleIdx="0" presStyleCnt="4" custScaleX="26462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9F7BFC-BE36-4F01-8153-639D20F57E92}" type="pres">
      <dgm:prSet presAssocID="{8E4E3111-A455-40C9-87D4-E96BB9E19830}" presName="vSp" presStyleCnt="0"/>
      <dgm:spPr/>
    </dgm:pt>
    <dgm:pt modelId="{5201FA1F-C093-4B5F-B7C3-931689A050AA}" type="pres">
      <dgm:prSet presAssocID="{A200A2A9-DB3D-4BDE-A11B-4302001B9A99}" presName="horFlow" presStyleCnt="0"/>
      <dgm:spPr/>
    </dgm:pt>
    <dgm:pt modelId="{7C97686B-37CA-4D44-B890-996F5935DC99}" type="pres">
      <dgm:prSet presAssocID="{A200A2A9-DB3D-4BDE-A11B-4302001B9A99}" presName="bigChev" presStyleLbl="node1" presStyleIdx="1" presStyleCnt="4"/>
      <dgm:spPr/>
      <dgm:t>
        <a:bodyPr/>
        <a:lstStyle/>
        <a:p>
          <a:endParaRPr lang="ru-RU"/>
        </a:p>
      </dgm:t>
    </dgm:pt>
    <dgm:pt modelId="{528EF644-A38D-47B9-A335-6B55F32068DA}" type="pres">
      <dgm:prSet presAssocID="{BF33F587-DF5E-4069-9B12-9A7643110989}" presName="parTrans" presStyleCnt="0"/>
      <dgm:spPr/>
    </dgm:pt>
    <dgm:pt modelId="{D091BBCD-8175-4446-8FFE-B4FA6C12B1B2}" type="pres">
      <dgm:prSet presAssocID="{B3A81382-835D-45E9-8228-1DF2AE724D10}" presName="node" presStyleLbl="alignAccFollowNode1" presStyleIdx="1" presStyleCnt="4" custScaleX="27076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C052178-2467-453D-A525-74D2E3793869}" type="pres">
      <dgm:prSet presAssocID="{A200A2A9-DB3D-4BDE-A11B-4302001B9A99}" presName="vSp" presStyleCnt="0"/>
      <dgm:spPr/>
    </dgm:pt>
    <dgm:pt modelId="{E987A122-93C4-4B25-B5C0-3D05084E73E6}" type="pres">
      <dgm:prSet presAssocID="{27BCB847-3440-485B-BCF9-7939B764160C}" presName="horFlow" presStyleCnt="0"/>
      <dgm:spPr/>
    </dgm:pt>
    <dgm:pt modelId="{DA779D8E-5E7B-40B3-B3D3-A796D26710D4}" type="pres">
      <dgm:prSet presAssocID="{27BCB847-3440-485B-BCF9-7939B764160C}" presName="bigChev" presStyleLbl="node1" presStyleIdx="2" presStyleCnt="4"/>
      <dgm:spPr/>
      <dgm:t>
        <a:bodyPr/>
        <a:lstStyle/>
        <a:p>
          <a:endParaRPr lang="ru-RU"/>
        </a:p>
      </dgm:t>
    </dgm:pt>
    <dgm:pt modelId="{6FD9722F-F7EA-4921-B1EC-32D8449387CF}" type="pres">
      <dgm:prSet presAssocID="{FEC29D09-7570-4843-B39D-F655051F06AA}" presName="parTrans" presStyleCnt="0"/>
      <dgm:spPr/>
    </dgm:pt>
    <dgm:pt modelId="{F97C1678-9559-4005-8F18-034C2CC4ADEB}" type="pres">
      <dgm:prSet presAssocID="{21E1B73A-EFF6-4936-9D22-A4B457073D9F}" presName="node" presStyleLbl="alignAccFollowNode1" presStyleIdx="2" presStyleCnt="4" custScaleX="27195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477DA3-A2E4-4D7E-AECF-2AB040861049}" type="pres">
      <dgm:prSet presAssocID="{27BCB847-3440-485B-BCF9-7939B764160C}" presName="vSp" presStyleCnt="0"/>
      <dgm:spPr/>
    </dgm:pt>
    <dgm:pt modelId="{8A17AB25-15F7-489A-A09E-78FD8C493553}" type="pres">
      <dgm:prSet presAssocID="{80BECB46-617A-48A7-B5B8-4DC71F559CF7}" presName="horFlow" presStyleCnt="0"/>
      <dgm:spPr/>
    </dgm:pt>
    <dgm:pt modelId="{BFF6E607-0024-4B8B-8582-40FDF32EE022}" type="pres">
      <dgm:prSet presAssocID="{80BECB46-617A-48A7-B5B8-4DC71F559CF7}" presName="bigChev" presStyleLbl="node1" presStyleIdx="3" presStyleCnt="4"/>
      <dgm:spPr/>
      <dgm:t>
        <a:bodyPr/>
        <a:lstStyle/>
        <a:p>
          <a:endParaRPr lang="ru-RU"/>
        </a:p>
      </dgm:t>
    </dgm:pt>
    <dgm:pt modelId="{BB478907-78DC-4A60-9457-91AC76CBF353}" type="pres">
      <dgm:prSet presAssocID="{C47BF800-EEB1-48DE-9704-9BC7EDF5A2F5}" presName="parTrans" presStyleCnt="0"/>
      <dgm:spPr/>
    </dgm:pt>
    <dgm:pt modelId="{6670E2BF-8007-444C-B7B2-30C03ECFA632}" type="pres">
      <dgm:prSet presAssocID="{511A693B-B6CE-4BAC-9D46-0E75E28E817E}" presName="node" presStyleLbl="alignAccFollowNode1" presStyleIdx="3" presStyleCnt="4" custScaleX="2680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48E3122-1290-4225-B87C-D95A7DF3E7C2}" srcId="{7A87FD75-72F5-4DE3-8C8F-41ACEB982FFA}" destId="{27BCB847-3440-485B-BCF9-7939B764160C}" srcOrd="2" destOrd="0" parTransId="{048002A1-451D-4CAF-B3FD-66C281577B36}" sibTransId="{A5DA7954-5CD4-4A96-8484-4902E24FC5D0}"/>
    <dgm:cxn modelId="{94F616D2-3EDD-4054-B11C-98080F7A0A13}" srcId="{A200A2A9-DB3D-4BDE-A11B-4302001B9A99}" destId="{B3A81382-835D-45E9-8228-1DF2AE724D10}" srcOrd="0" destOrd="0" parTransId="{BF33F587-DF5E-4069-9B12-9A7643110989}" sibTransId="{B10F7DB6-1A27-428F-8483-1FEA7198C34A}"/>
    <dgm:cxn modelId="{444B3033-257D-47E8-A655-EC5F7FCE811B}" srcId="{7A87FD75-72F5-4DE3-8C8F-41ACEB982FFA}" destId="{8E4E3111-A455-40C9-87D4-E96BB9E19830}" srcOrd="0" destOrd="0" parTransId="{63ED2168-6D69-4CD0-8E5C-B5A6B382CA53}" sibTransId="{C4DFE3CC-4620-4C0E-B72F-93FCC8C417F0}"/>
    <dgm:cxn modelId="{483D7F7D-2533-4A98-B86B-AAEC6FD4A390}" srcId="{7A87FD75-72F5-4DE3-8C8F-41ACEB982FFA}" destId="{80BECB46-617A-48A7-B5B8-4DC71F559CF7}" srcOrd="3" destOrd="0" parTransId="{2D5D6328-9340-4F44-AA0B-8D99BD87987E}" sibTransId="{5CB0630B-C186-4983-B713-29A3D3D0E3F3}"/>
    <dgm:cxn modelId="{523573AB-D8B4-49C8-A216-F1422FB5E5EA}" type="presOf" srcId="{511A693B-B6CE-4BAC-9D46-0E75E28E817E}" destId="{6670E2BF-8007-444C-B7B2-30C03ECFA632}" srcOrd="0" destOrd="0" presId="urn:microsoft.com/office/officeart/2005/8/layout/lProcess3"/>
    <dgm:cxn modelId="{41B0D2A9-A339-4ECD-BA85-89955DA2C09D}" type="presOf" srcId="{80BECB46-617A-48A7-B5B8-4DC71F559CF7}" destId="{BFF6E607-0024-4B8B-8582-40FDF32EE022}" srcOrd="0" destOrd="0" presId="urn:microsoft.com/office/officeart/2005/8/layout/lProcess3"/>
    <dgm:cxn modelId="{7A4FA23A-21AC-4F77-8B5B-FF164E8BA8FE}" type="presOf" srcId="{7A87FD75-72F5-4DE3-8C8F-41ACEB982FFA}" destId="{8D8A67F9-479C-4E0E-9D94-BCD32750037F}" srcOrd="0" destOrd="0" presId="urn:microsoft.com/office/officeart/2005/8/layout/lProcess3"/>
    <dgm:cxn modelId="{ABC73E72-DDBE-4D51-9C74-12204D3CDD3D}" type="presOf" srcId="{F1A07610-71C1-42C2-A46C-4EC53D1F7C39}" destId="{49A8CF1F-85E7-4614-B20F-71A37A5D48DA}" srcOrd="0" destOrd="0" presId="urn:microsoft.com/office/officeart/2005/8/layout/lProcess3"/>
    <dgm:cxn modelId="{FDC2F42A-E96C-4AC7-85B4-C84F9395AB3D}" type="presOf" srcId="{A200A2A9-DB3D-4BDE-A11B-4302001B9A99}" destId="{7C97686B-37CA-4D44-B890-996F5935DC99}" srcOrd="0" destOrd="0" presId="urn:microsoft.com/office/officeart/2005/8/layout/lProcess3"/>
    <dgm:cxn modelId="{A7C895D8-6831-4DB4-B67B-DF4DE9936273}" srcId="{27BCB847-3440-485B-BCF9-7939B764160C}" destId="{21E1B73A-EFF6-4936-9D22-A4B457073D9F}" srcOrd="0" destOrd="0" parTransId="{FEC29D09-7570-4843-B39D-F655051F06AA}" sibTransId="{DA703756-F993-4CB2-A36D-A34793356773}"/>
    <dgm:cxn modelId="{68236B23-484F-4C30-A60B-161292A0F50A}" srcId="{80BECB46-617A-48A7-B5B8-4DC71F559CF7}" destId="{511A693B-B6CE-4BAC-9D46-0E75E28E817E}" srcOrd="0" destOrd="0" parTransId="{C47BF800-EEB1-48DE-9704-9BC7EDF5A2F5}" sibTransId="{832D0076-657F-4A68-B92B-A0A32087ABDD}"/>
    <dgm:cxn modelId="{D68586EA-368F-4DFB-BA8B-641ADE9EE43A}" type="presOf" srcId="{8E4E3111-A455-40C9-87D4-E96BB9E19830}" destId="{8F71E489-DD18-48BF-B9F9-E8F4CAD68494}" srcOrd="0" destOrd="0" presId="urn:microsoft.com/office/officeart/2005/8/layout/lProcess3"/>
    <dgm:cxn modelId="{F2FFD935-AD2A-45FD-8FA2-049B0688A814}" type="presOf" srcId="{21E1B73A-EFF6-4936-9D22-A4B457073D9F}" destId="{F97C1678-9559-4005-8F18-034C2CC4ADEB}" srcOrd="0" destOrd="0" presId="urn:microsoft.com/office/officeart/2005/8/layout/lProcess3"/>
    <dgm:cxn modelId="{09AAA86E-727C-49D3-9CFF-5FD153F86304}" type="presOf" srcId="{B3A81382-835D-45E9-8228-1DF2AE724D10}" destId="{D091BBCD-8175-4446-8FFE-B4FA6C12B1B2}" srcOrd="0" destOrd="0" presId="urn:microsoft.com/office/officeart/2005/8/layout/lProcess3"/>
    <dgm:cxn modelId="{6B107A01-C0AD-4F40-A1E7-00BDC0836000}" type="presOf" srcId="{27BCB847-3440-485B-BCF9-7939B764160C}" destId="{DA779D8E-5E7B-40B3-B3D3-A796D26710D4}" srcOrd="0" destOrd="0" presId="urn:microsoft.com/office/officeart/2005/8/layout/lProcess3"/>
    <dgm:cxn modelId="{2825DFBB-7F5C-4FC1-82FD-9EA0CFF7D0DC}" srcId="{7A87FD75-72F5-4DE3-8C8F-41ACEB982FFA}" destId="{A200A2A9-DB3D-4BDE-A11B-4302001B9A99}" srcOrd="1" destOrd="0" parTransId="{9C250727-5320-4593-B7B4-78B8A04CE747}" sibTransId="{9FBF7ED7-6361-4DD6-A5B0-0411A0382988}"/>
    <dgm:cxn modelId="{B3F49FD6-1E3D-4905-A8A4-0087E635DEE6}" srcId="{8E4E3111-A455-40C9-87D4-E96BB9E19830}" destId="{F1A07610-71C1-42C2-A46C-4EC53D1F7C39}" srcOrd="0" destOrd="0" parTransId="{61F9CFFF-BC46-432B-BBF5-686961BB4BCF}" sibTransId="{2885C14F-F4AE-4568-8F46-ADDDB22709B4}"/>
    <dgm:cxn modelId="{F4642B4D-0238-4279-9868-EB586AFF7084}" type="presParOf" srcId="{8D8A67F9-479C-4E0E-9D94-BCD32750037F}" destId="{39F84A59-AA6A-469F-A3AF-89D1D15918C6}" srcOrd="0" destOrd="0" presId="urn:microsoft.com/office/officeart/2005/8/layout/lProcess3"/>
    <dgm:cxn modelId="{528ABF23-5E54-4008-A558-7FF80E7FAA3B}" type="presParOf" srcId="{39F84A59-AA6A-469F-A3AF-89D1D15918C6}" destId="{8F71E489-DD18-48BF-B9F9-E8F4CAD68494}" srcOrd="0" destOrd="0" presId="urn:microsoft.com/office/officeart/2005/8/layout/lProcess3"/>
    <dgm:cxn modelId="{7FE466C3-4CA0-4E24-97A0-FE24A8DEB5B4}" type="presParOf" srcId="{39F84A59-AA6A-469F-A3AF-89D1D15918C6}" destId="{CABEDFBA-A9FE-4BF1-A43B-491098625522}" srcOrd="1" destOrd="0" presId="urn:microsoft.com/office/officeart/2005/8/layout/lProcess3"/>
    <dgm:cxn modelId="{AB12ED09-A146-41E4-A872-ECE018E1FBCF}" type="presParOf" srcId="{39F84A59-AA6A-469F-A3AF-89D1D15918C6}" destId="{49A8CF1F-85E7-4614-B20F-71A37A5D48DA}" srcOrd="2" destOrd="0" presId="urn:microsoft.com/office/officeart/2005/8/layout/lProcess3"/>
    <dgm:cxn modelId="{313ADBAA-7F9C-4B95-94BB-48F16172800F}" type="presParOf" srcId="{8D8A67F9-479C-4E0E-9D94-BCD32750037F}" destId="{889F7BFC-BE36-4F01-8153-639D20F57E92}" srcOrd="1" destOrd="0" presId="urn:microsoft.com/office/officeart/2005/8/layout/lProcess3"/>
    <dgm:cxn modelId="{E7799AB5-403C-45BA-AEEF-6BAF72DD2EDE}" type="presParOf" srcId="{8D8A67F9-479C-4E0E-9D94-BCD32750037F}" destId="{5201FA1F-C093-4B5F-B7C3-931689A050AA}" srcOrd="2" destOrd="0" presId="urn:microsoft.com/office/officeart/2005/8/layout/lProcess3"/>
    <dgm:cxn modelId="{C586CA19-7D2E-4A4C-8FC2-DF6012AF71C1}" type="presParOf" srcId="{5201FA1F-C093-4B5F-B7C3-931689A050AA}" destId="{7C97686B-37CA-4D44-B890-996F5935DC99}" srcOrd="0" destOrd="0" presId="urn:microsoft.com/office/officeart/2005/8/layout/lProcess3"/>
    <dgm:cxn modelId="{989D63F5-7D62-4766-9E98-582BE92A1160}" type="presParOf" srcId="{5201FA1F-C093-4B5F-B7C3-931689A050AA}" destId="{528EF644-A38D-47B9-A335-6B55F32068DA}" srcOrd="1" destOrd="0" presId="urn:microsoft.com/office/officeart/2005/8/layout/lProcess3"/>
    <dgm:cxn modelId="{733D66DD-3770-4EB2-A5EF-5BB7B64F8FBD}" type="presParOf" srcId="{5201FA1F-C093-4B5F-B7C3-931689A050AA}" destId="{D091BBCD-8175-4446-8FFE-B4FA6C12B1B2}" srcOrd="2" destOrd="0" presId="urn:microsoft.com/office/officeart/2005/8/layout/lProcess3"/>
    <dgm:cxn modelId="{4F26E20D-156A-4EE8-A2EF-5A80DC01B888}" type="presParOf" srcId="{8D8A67F9-479C-4E0E-9D94-BCD32750037F}" destId="{CC052178-2467-453D-A525-74D2E3793869}" srcOrd="3" destOrd="0" presId="urn:microsoft.com/office/officeart/2005/8/layout/lProcess3"/>
    <dgm:cxn modelId="{F02EC67F-F15A-41B7-8E04-0333C69C802C}" type="presParOf" srcId="{8D8A67F9-479C-4E0E-9D94-BCD32750037F}" destId="{E987A122-93C4-4B25-B5C0-3D05084E73E6}" srcOrd="4" destOrd="0" presId="urn:microsoft.com/office/officeart/2005/8/layout/lProcess3"/>
    <dgm:cxn modelId="{C35B4217-F614-46C0-8310-5989EB22F937}" type="presParOf" srcId="{E987A122-93C4-4B25-B5C0-3D05084E73E6}" destId="{DA779D8E-5E7B-40B3-B3D3-A796D26710D4}" srcOrd="0" destOrd="0" presId="urn:microsoft.com/office/officeart/2005/8/layout/lProcess3"/>
    <dgm:cxn modelId="{6C06289B-22D0-4CE4-AEDC-3A7C76C17FEC}" type="presParOf" srcId="{E987A122-93C4-4B25-B5C0-3D05084E73E6}" destId="{6FD9722F-F7EA-4921-B1EC-32D8449387CF}" srcOrd="1" destOrd="0" presId="urn:microsoft.com/office/officeart/2005/8/layout/lProcess3"/>
    <dgm:cxn modelId="{A2832401-D9DF-47A1-890A-7CB2B5D56840}" type="presParOf" srcId="{E987A122-93C4-4B25-B5C0-3D05084E73E6}" destId="{F97C1678-9559-4005-8F18-034C2CC4ADEB}" srcOrd="2" destOrd="0" presId="urn:microsoft.com/office/officeart/2005/8/layout/lProcess3"/>
    <dgm:cxn modelId="{BEB1677A-C94F-45C8-BAC2-E71758538DB3}" type="presParOf" srcId="{8D8A67F9-479C-4E0E-9D94-BCD32750037F}" destId="{05477DA3-A2E4-4D7E-AECF-2AB040861049}" srcOrd="5" destOrd="0" presId="urn:microsoft.com/office/officeart/2005/8/layout/lProcess3"/>
    <dgm:cxn modelId="{518E5CDE-8F54-47BE-BCB0-5BFFD207CAF1}" type="presParOf" srcId="{8D8A67F9-479C-4E0E-9D94-BCD32750037F}" destId="{8A17AB25-15F7-489A-A09E-78FD8C493553}" srcOrd="6" destOrd="0" presId="urn:microsoft.com/office/officeart/2005/8/layout/lProcess3"/>
    <dgm:cxn modelId="{06BE40F7-CE98-4805-AB68-2BA27493D335}" type="presParOf" srcId="{8A17AB25-15F7-489A-A09E-78FD8C493553}" destId="{BFF6E607-0024-4B8B-8582-40FDF32EE022}" srcOrd="0" destOrd="0" presId="urn:microsoft.com/office/officeart/2005/8/layout/lProcess3"/>
    <dgm:cxn modelId="{DBD9B033-9C08-47FF-A20D-16A47E4C25D8}" type="presParOf" srcId="{8A17AB25-15F7-489A-A09E-78FD8C493553}" destId="{BB478907-78DC-4A60-9457-91AC76CBF353}" srcOrd="1" destOrd="0" presId="urn:microsoft.com/office/officeart/2005/8/layout/lProcess3"/>
    <dgm:cxn modelId="{43336F30-13A3-42BC-AC75-632DFD39C96E}" type="presParOf" srcId="{8A17AB25-15F7-489A-A09E-78FD8C493553}" destId="{6670E2BF-8007-444C-B7B2-30C03ECFA632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0.xml><?xml version="1.0" encoding="utf-8"?>
<dgm:dataModel xmlns:dgm="http://schemas.openxmlformats.org/drawingml/2006/diagram" xmlns:a="http://schemas.openxmlformats.org/drawingml/2006/main">
  <dgm:ptLst>
    <dgm:pt modelId="{356C5009-71D0-484F-B017-2CB6DAF31433}" type="doc">
      <dgm:prSet loTypeId="urn:microsoft.com/office/officeart/2005/8/layout/vList5" loCatId="list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4D262C3F-8620-41E5-ACC3-966C017751DD}">
      <dgm:prSet/>
      <dgm:spPr/>
      <dgm:t>
        <a:bodyPr/>
        <a:lstStyle/>
        <a:p>
          <a:pPr rtl="0"/>
          <a:r>
            <a:rPr lang="ru-RU" b="1" dirty="0" smtClean="0"/>
            <a:t>1. </a:t>
          </a:r>
          <a:r>
            <a:rPr lang="ru-RU" b="1" i="1" dirty="0" smtClean="0"/>
            <a:t>Ознакомление</a:t>
          </a:r>
          <a:endParaRPr lang="ru-RU" dirty="0"/>
        </a:p>
      </dgm:t>
    </dgm:pt>
    <dgm:pt modelId="{CD0480CE-0439-4D6B-B365-3A2057D48A27}" type="parTrans" cxnId="{950E2495-63C9-4F9B-A87A-9792CB6D9407}">
      <dgm:prSet/>
      <dgm:spPr/>
      <dgm:t>
        <a:bodyPr/>
        <a:lstStyle/>
        <a:p>
          <a:endParaRPr lang="ru-RU"/>
        </a:p>
      </dgm:t>
    </dgm:pt>
    <dgm:pt modelId="{4CE83A17-5BAD-4A3B-87FB-9381E1085FED}" type="sibTrans" cxnId="{950E2495-63C9-4F9B-A87A-9792CB6D9407}">
      <dgm:prSet/>
      <dgm:spPr/>
      <dgm:t>
        <a:bodyPr/>
        <a:lstStyle/>
        <a:p>
          <a:endParaRPr lang="ru-RU"/>
        </a:p>
      </dgm:t>
    </dgm:pt>
    <dgm:pt modelId="{0D48CF71-C94E-4DE8-A4EB-3A542339F2C2}">
      <dgm:prSet/>
      <dgm:spPr/>
      <dgm:t>
        <a:bodyPr/>
        <a:lstStyle/>
        <a:p>
          <a:pPr rtl="0"/>
          <a:r>
            <a:rPr lang="ru-RU" smtClean="0"/>
            <a:t>Прочитайте текст самостоятельно.</a:t>
          </a:r>
          <a:endParaRPr lang="ru-RU"/>
        </a:p>
      </dgm:t>
    </dgm:pt>
    <dgm:pt modelId="{63C401DF-BCC5-4815-8484-86567BCC54C9}" type="parTrans" cxnId="{CCC806F0-9087-4626-9D80-F9BCB6928B28}">
      <dgm:prSet/>
      <dgm:spPr/>
      <dgm:t>
        <a:bodyPr/>
        <a:lstStyle/>
        <a:p>
          <a:endParaRPr lang="ru-RU"/>
        </a:p>
      </dgm:t>
    </dgm:pt>
    <dgm:pt modelId="{5B5F53AC-E086-4507-9687-815AF82DC965}" type="sibTrans" cxnId="{CCC806F0-9087-4626-9D80-F9BCB6928B28}">
      <dgm:prSet/>
      <dgm:spPr/>
      <dgm:t>
        <a:bodyPr/>
        <a:lstStyle/>
        <a:p>
          <a:endParaRPr lang="ru-RU"/>
        </a:p>
      </dgm:t>
    </dgm:pt>
    <dgm:pt modelId="{D0E683EF-B7FA-41BB-AA52-D9F6D7DA5E71}">
      <dgm:prSet/>
      <dgm:spPr/>
      <dgm:t>
        <a:bodyPr/>
        <a:lstStyle/>
        <a:p>
          <a:pPr rtl="0"/>
          <a:r>
            <a:rPr lang="ru-RU" b="1" smtClean="0"/>
            <a:t>2. </a:t>
          </a:r>
          <a:r>
            <a:rPr lang="ru-RU" b="1" i="1" smtClean="0"/>
            <a:t>Понимание</a:t>
          </a:r>
          <a:endParaRPr lang="ru-RU"/>
        </a:p>
      </dgm:t>
    </dgm:pt>
    <dgm:pt modelId="{FFFFB4CA-462E-452D-BB83-F7C27801B3C1}" type="parTrans" cxnId="{954E59E3-2D9C-432E-ACA9-55DDE2D61BE0}">
      <dgm:prSet/>
      <dgm:spPr/>
      <dgm:t>
        <a:bodyPr/>
        <a:lstStyle/>
        <a:p>
          <a:endParaRPr lang="ru-RU"/>
        </a:p>
      </dgm:t>
    </dgm:pt>
    <dgm:pt modelId="{BC12F8C0-EDD6-4049-A2A4-346B7D184C26}" type="sibTrans" cxnId="{954E59E3-2D9C-432E-ACA9-55DDE2D61BE0}">
      <dgm:prSet/>
      <dgm:spPr/>
      <dgm:t>
        <a:bodyPr/>
        <a:lstStyle/>
        <a:p>
          <a:endParaRPr lang="ru-RU"/>
        </a:p>
      </dgm:t>
    </dgm:pt>
    <dgm:pt modelId="{ED336D39-EAF8-4A5F-B138-4C11D6C06046}">
      <dgm:prSet/>
      <dgm:spPr/>
      <dgm:t>
        <a:bodyPr/>
        <a:lstStyle/>
        <a:p>
          <a:pPr rtl="0"/>
          <a:r>
            <a:rPr lang="ru-RU" dirty="0" smtClean="0"/>
            <a:t>Приведите пример того, что результаты деятельности  человека могут привести к экологической катастрофе.</a:t>
          </a:r>
          <a:endParaRPr lang="ru-RU" dirty="0"/>
        </a:p>
      </dgm:t>
    </dgm:pt>
    <dgm:pt modelId="{1E8EBB7B-D1DC-46BF-B578-6CADAC605DEA}" type="parTrans" cxnId="{F0D63FE4-9BD4-4FD9-BCD8-CAAFBA0C1649}">
      <dgm:prSet/>
      <dgm:spPr/>
      <dgm:t>
        <a:bodyPr/>
        <a:lstStyle/>
        <a:p>
          <a:endParaRPr lang="ru-RU"/>
        </a:p>
      </dgm:t>
    </dgm:pt>
    <dgm:pt modelId="{9F132D8B-44A1-429B-A278-7405921D6266}" type="sibTrans" cxnId="{F0D63FE4-9BD4-4FD9-BCD8-CAAFBA0C1649}">
      <dgm:prSet/>
      <dgm:spPr/>
      <dgm:t>
        <a:bodyPr/>
        <a:lstStyle/>
        <a:p>
          <a:endParaRPr lang="ru-RU"/>
        </a:p>
      </dgm:t>
    </dgm:pt>
    <dgm:pt modelId="{568C1F47-D6A5-49EF-954D-CBF4C2F1DA3F}">
      <dgm:prSet/>
      <dgm:spPr/>
      <dgm:t>
        <a:bodyPr/>
        <a:lstStyle/>
        <a:p>
          <a:pPr rtl="0"/>
          <a:r>
            <a:rPr lang="ru-RU" b="1" smtClean="0"/>
            <a:t>3. </a:t>
          </a:r>
          <a:r>
            <a:rPr lang="ru-RU" b="1" i="1" smtClean="0"/>
            <a:t>Применение</a:t>
          </a:r>
          <a:endParaRPr lang="ru-RU"/>
        </a:p>
      </dgm:t>
    </dgm:pt>
    <dgm:pt modelId="{DE8A6F2C-6EF3-4EA4-AAA8-2C3AF10A9B36}" type="parTrans" cxnId="{95D1B0DC-98F6-4D26-8ED1-EDC926B092BE}">
      <dgm:prSet/>
      <dgm:spPr/>
      <dgm:t>
        <a:bodyPr/>
        <a:lstStyle/>
        <a:p>
          <a:endParaRPr lang="ru-RU"/>
        </a:p>
      </dgm:t>
    </dgm:pt>
    <dgm:pt modelId="{23C4ACA5-4270-4805-9B16-0E750ABDDB9E}" type="sibTrans" cxnId="{95D1B0DC-98F6-4D26-8ED1-EDC926B092BE}">
      <dgm:prSet/>
      <dgm:spPr/>
      <dgm:t>
        <a:bodyPr/>
        <a:lstStyle/>
        <a:p>
          <a:endParaRPr lang="ru-RU"/>
        </a:p>
      </dgm:t>
    </dgm:pt>
    <dgm:pt modelId="{CCBB1FF2-71A6-4D51-8DB2-29DA73C62D8D}">
      <dgm:prSet/>
      <dgm:spPr/>
      <dgm:t>
        <a:bodyPr/>
        <a:lstStyle/>
        <a:p>
          <a:pPr rtl="0"/>
          <a:r>
            <a:rPr lang="ru-RU" dirty="0" smtClean="0"/>
            <a:t>Сделайте схему, которая показывает многообразие природных богатств Байкала.</a:t>
          </a:r>
          <a:endParaRPr lang="ru-RU" dirty="0"/>
        </a:p>
      </dgm:t>
    </dgm:pt>
    <dgm:pt modelId="{7A860788-07C8-4CC0-B45F-D3DC45D4A683}" type="parTrans" cxnId="{1E665E51-D4D3-4A0D-846A-8A5AE21D09B3}">
      <dgm:prSet/>
      <dgm:spPr/>
      <dgm:t>
        <a:bodyPr/>
        <a:lstStyle/>
        <a:p>
          <a:endParaRPr lang="ru-RU"/>
        </a:p>
      </dgm:t>
    </dgm:pt>
    <dgm:pt modelId="{0C0508B1-4AC4-498C-8F3B-4FC8CE035F01}" type="sibTrans" cxnId="{1E665E51-D4D3-4A0D-846A-8A5AE21D09B3}">
      <dgm:prSet/>
      <dgm:spPr/>
      <dgm:t>
        <a:bodyPr/>
        <a:lstStyle/>
        <a:p>
          <a:endParaRPr lang="ru-RU"/>
        </a:p>
      </dgm:t>
    </dgm:pt>
    <dgm:pt modelId="{482FB450-4B53-4DB2-94E2-5274FED489BD}">
      <dgm:prSet/>
      <dgm:spPr/>
      <dgm:t>
        <a:bodyPr/>
        <a:lstStyle/>
        <a:p>
          <a:pPr rtl="0"/>
          <a:r>
            <a:rPr lang="ru-RU" b="1" dirty="0" smtClean="0"/>
            <a:t>4. </a:t>
          </a:r>
          <a:r>
            <a:rPr lang="ru-RU" b="1" i="1" dirty="0" smtClean="0"/>
            <a:t>Анализ</a:t>
          </a:r>
          <a:endParaRPr lang="ru-RU" dirty="0"/>
        </a:p>
      </dgm:t>
    </dgm:pt>
    <dgm:pt modelId="{E7E81071-3E24-445F-A9AE-5006DB4439AD}" type="parTrans" cxnId="{35FED259-5717-4D7D-B67F-530873264537}">
      <dgm:prSet/>
      <dgm:spPr/>
      <dgm:t>
        <a:bodyPr/>
        <a:lstStyle/>
        <a:p>
          <a:endParaRPr lang="ru-RU"/>
        </a:p>
      </dgm:t>
    </dgm:pt>
    <dgm:pt modelId="{A3882C9C-BA3E-4167-87A0-D3E4F26D2B78}" type="sibTrans" cxnId="{35FED259-5717-4D7D-B67F-530873264537}">
      <dgm:prSet/>
      <dgm:spPr/>
      <dgm:t>
        <a:bodyPr/>
        <a:lstStyle/>
        <a:p>
          <a:endParaRPr lang="ru-RU"/>
        </a:p>
      </dgm:t>
    </dgm:pt>
    <dgm:pt modelId="{9B53BCC9-9B2E-46FB-B450-0A2FA2A6FDAD}">
      <dgm:prSet/>
      <dgm:spPr/>
      <dgm:t>
        <a:bodyPr/>
        <a:lstStyle/>
        <a:p>
          <a:pPr rtl="0"/>
          <a:r>
            <a:rPr lang="ru-RU" dirty="0" smtClean="0"/>
            <a:t>Выявите принципы, лежащие в основе взаимосвязи окружающей среды и деятельности человека.</a:t>
          </a:r>
          <a:endParaRPr lang="ru-RU" dirty="0"/>
        </a:p>
      </dgm:t>
    </dgm:pt>
    <dgm:pt modelId="{10A10332-3D13-494F-98F9-0395BBAE7CAE}" type="parTrans" cxnId="{11892A22-1E73-4172-91AD-B237279ED6E7}">
      <dgm:prSet/>
      <dgm:spPr/>
      <dgm:t>
        <a:bodyPr/>
        <a:lstStyle/>
        <a:p>
          <a:endParaRPr lang="ru-RU"/>
        </a:p>
      </dgm:t>
    </dgm:pt>
    <dgm:pt modelId="{08CC6BE7-BBD7-416C-9120-52DC562507DC}" type="sibTrans" cxnId="{11892A22-1E73-4172-91AD-B237279ED6E7}">
      <dgm:prSet/>
      <dgm:spPr/>
      <dgm:t>
        <a:bodyPr/>
        <a:lstStyle/>
        <a:p>
          <a:endParaRPr lang="ru-RU"/>
        </a:p>
      </dgm:t>
    </dgm:pt>
    <dgm:pt modelId="{EDC6A0FA-ABE6-4740-B48B-A82814D105F4}">
      <dgm:prSet/>
      <dgm:spPr/>
      <dgm:t>
        <a:bodyPr/>
        <a:lstStyle/>
        <a:p>
          <a:pPr rtl="0"/>
          <a:r>
            <a:rPr lang="ru-RU" b="1" smtClean="0"/>
            <a:t>5. </a:t>
          </a:r>
          <a:r>
            <a:rPr lang="ru-RU" b="1" i="1" smtClean="0"/>
            <a:t>Синтез</a:t>
          </a:r>
          <a:endParaRPr lang="ru-RU"/>
        </a:p>
      </dgm:t>
    </dgm:pt>
    <dgm:pt modelId="{B0564F34-66CA-4010-BA11-B9040FE95397}" type="parTrans" cxnId="{60771D20-7239-45F7-A025-45E90B433C67}">
      <dgm:prSet/>
      <dgm:spPr/>
      <dgm:t>
        <a:bodyPr/>
        <a:lstStyle/>
        <a:p>
          <a:endParaRPr lang="ru-RU"/>
        </a:p>
      </dgm:t>
    </dgm:pt>
    <dgm:pt modelId="{843222B1-DEFF-479D-8714-D11C40DBDA20}" type="sibTrans" cxnId="{60771D20-7239-45F7-A025-45E90B433C67}">
      <dgm:prSet/>
      <dgm:spPr/>
      <dgm:t>
        <a:bodyPr/>
        <a:lstStyle/>
        <a:p>
          <a:endParaRPr lang="ru-RU"/>
        </a:p>
      </dgm:t>
    </dgm:pt>
    <dgm:pt modelId="{6BFEB9AA-1489-433A-9B2B-F2B1B3646B0F}">
      <dgm:prSet/>
      <dgm:spPr/>
      <dgm:t>
        <a:bodyPr/>
        <a:lstStyle/>
        <a:p>
          <a:pPr rtl="0"/>
          <a:r>
            <a:rPr lang="ru-RU" dirty="0" smtClean="0"/>
            <a:t>Предложите возможный наиболее вероятный сценарий экономического развития богатств озера.</a:t>
          </a:r>
          <a:endParaRPr lang="ru-RU" dirty="0"/>
        </a:p>
      </dgm:t>
    </dgm:pt>
    <dgm:pt modelId="{D654E76D-1E54-4FC5-A8E9-637F99FAE75B}" type="parTrans" cxnId="{4EBA7CC2-B9F0-4331-A94B-B6EDBAF5874F}">
      <dgm:prSet/>
      <dgm:spPr/>
      <dgm:t>
        <a:bodyPr/>
        <a:lstStyle/>
        <a:p>
          <a:endParaRPr lang="ru-RU"/>
        </a:p>
      </dgm:t>
    </dgm:pt>
    <dgm:pt modelId="{7A8B1797-A27E-4567-8833-41462ABEB856}" type="sibTrans" cxnId="{4EBA7CC2-B9F0-4331-A94B-B6EDBAF5874F}">
      <dgm:prSet/>
      <dgm:spPr/>
      <dgm:t>
        <a:bodyPr/>
        <a:lstStyle/>
        <a:p>
          <a:endParaRPr lang="ru-RU"/>
        </a:p>
      </dgm:t>
    </dgm:pt>
    <dgm:pt modelId="{0F124715-0092-431C-A8CB-3DD92E510002}">
      <dgm:prSet/>
      <dgm:spPr/>
      <dgm:t>
        <a:bodyPr/>
        <a:lstStyle/>
        <a:p>
          <a:pPr rtl="0"/>
          <a:r>
            <a:rPr lang="ru-RU" b="1" smtClean="0"/>
            <a:t>6. </a:t>
          </a:r>
          <a:r>
            <a:rPr lang="ru-RU" b="1" i="1" smtClean="0"/>
            <a:t>Оценка</a:t>
          </a:r>
          <a:endParaRPr lang="ru-RU"/>
        </a:p>
      </dgm:t>
    </dgm:pt>
    <dgm:pt modelId="{2C2B9656-D9B7-4343-8DFA-21AC5B1F6229}" type="parTrans" cxnId="{2D18AA54-34A0-47C5-BC5B-9390F89D0FDD}">
      <dgm:prSet/>
      <dgm:spPr/>
      <dgm:t>
        <a:bodyPr/>
        <a:lstStyle/>
        <a:p>
          <a:endParaRPr lang="ru-RU"/>
        </a:p>
      </dgm:t>
    </dgm:pt>
    <dgm:pt modelId="{345945B4-8626-4001-BCEC-15948477A3B2}" type="sibTrans" cxnId="{2D18AA54-34A0-47C5-BC5B-9390F89D0FDD}">
      <dgm:prSet/>
      <dgm:spPr/>
      <dgm:t>
        <a:bodyPr/>
        <a:lstStyle/>
        <a:p>
          <a:endParaRPr lang="ru-RU"/>
        </a:p>
      </dgm:t>
    </dgm:pt>
    <dgm:pt modelId="{8CF6CAE1-6D8C-4B00-879E-6A5CF86D768B}">
      <dgm:prSet/>
      <dgm:spPr/>
      <dgm:t>
        <a:bodyPr/>
        <a:lstStyle/>
        <a:p>
          <a:pPr rtl="0"/>
          <a:r>
            <a:rPr lang="ru-RU" smtClean="0"/>
            <a:t>Оцените значимость богатств озера для экономики России.</a:t>
          </a:r>
          <a:endParaRPr lang="ru-RU"/>
        </a:p>
      </dgm:t>
    </dgm:pt>
    <dgm:pt modelId="{F034B4B3-B58B-4024-A5D0-C6599CE97C80}" type="parTrans" cxnId="{C7AC785C-E856-4A54-8CF2-DE79003E4E2C}">
      <dgm:prSet/>
      <dgm:spPr/>
      <dgm:t>
        <a:bodyPr/>
        <a:lstStyle/>
        <a:p>
          <a:endParaRPr lang="ru-RU"/>
        </a:p>
      </dgm:t>
    </dgm:pt>
    <dgm:pt modelId="{F8EED57E-B6EF-430D-B682-91BFD5E90F73}" type="sibTrans" cxnId="{C7AC785C-E856-4A54-8CF2-DE79003E4E2C}">
      <dgm:prSet/>
      <dgm:spPr/>
      <dgm:t>
        <a:bodyPr/>
        <a:lstStyle/>
        <a:p>
          <a:endParaRPr lang="ru-RU"/>
        </a:p>
      </dgm:t>
    </dgm:pt>
    <dgm:pt modelId="{3641EF41-7C7E-4DE9-9889-1FD9A5DF9DAC}" type="pres">
      <dgm:prSet presAssocID="{356C5009-71D0-484F-B017-2CB6DAF3143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68CD88B-2960-4406-B981-689F5DCAE375}" type="pres">
      <dgm:prSet presAssocID="{4D262C3F-8620-41E5-ACC3-966C017751DD}" presName="linNode" presStyleCnt="0"/>
      <dgm:spPr/>
    </dgm:pt>
    <dgm:pt modelId="{E32CCE43-FCB0-431E-91CB-AFFE27F97560}" type="pres">
      <dgm:prSet presAssocID="{4D262C3F-8620-41E5-ACC3-966C017751DD}" presName="parentText" presStyleLbl="node1" presStyleIdx="0" presStyleCnt="6" custScaleX="85142" custLinFactNeighborX="-4005" custLinFactNeighborY="-326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ADD70EE-7148-461D-98D3-9CDD9F51AC5A}" type="pres">
      <dgm:prSet presAssocID="{4D262C3F-8620-41E5-ACC3-966C017751DD}" presName="descendantText" presStyleLbl="alignAccFollowNode1" presStyleIdx="0" presStyleCnt="6" custScaleY="1362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664D2F0-6B5F-4F0F-BE5C-0A32A4654BC2}" type="pres">
      <dgm:prSet presAssocID="{4CE83A17-5BAD-4A3B-87FB-9381E1085FED}" presName="sp" presStyleCnt="0"/>
      <dgm:spPr/>
    </dgm:pt>
    <dgm:pt modelId="{1D1520E5-0090-4A9A-9903-A520FACE930A}" type="pres">
      <dgm:prSet presAssocID="{D0E683EF-B7FA-41BB-AA52-D9F6D7DA5E71}" presName="linNode" presStyleCnt="0"/>
      <dgm:spPr/>
    </dgm:pt>
    <dgm:pt modelId="{E6A1B090-9F42-4125-8F2F-64A48579B02C}" type="pres">
      <dgm:prSet presAssocID="{D0E683EF-B7FA-41BB-AA52-D9F6D7DA5E71}" presName="parentText" presStyleLbl="node1" presStyleIdx="1" presStyleCnt="6" custScaleX="85759" custLinFactNeighborX="-4005" custLinFactNeighborY="-123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28B7919-9057-4938-8B79-0E8793A13326}" type="pres">
      <dgm:prSet presAssocID="{D0E683EF-B7FA-41BB-AA52-D9F6D7DA5E71}" presName="descendantText" presStyleLbl="alignAccFollowNode1" presStyleIdx="1" presStyleCnt="6" custScaleY="13967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D4E84A-085B-4387-B9CC-D9E80396C4A7}" type="pres">
      <dgm:prSet presAssocID="{BC12F8C0-EDD6-4049-A2A4-346B7D184C26}" presName="sp" presStyleCnt="0"/>
      <dgm:spPr/>
    </dgm:pt>
    <dgm:pt modelId="{2CE70964-2A96-4917-BA39-9148D9280CC4}" type="pres">
      <dgm:prSet presAssocID="{568C1F47-D6A5-49EF-954D-CBF4C2F1DA3F}" presName="linNode" presStyleCnt="0"/>
      <dgm:spPr/>
    </dgm:pt>
    <dgm:pt modelId="{9E169DC5-2DCF-4940-A275-0263047B1849}" type="pres">
      <dgm:prSet presAssocID="{568C1F47-D6A5-49EF-954D-CBF4C2F1DA3F}" presName="parentText" presStyleLbl="node1" presStyleIdx="2" presStyleCnt="6" custScaleX="85142" custLinFactNeighborX="-3706" custLinFactNeighborY="394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2121D93-5C19-4DF6-A762-0AACD07C114C}" type="pres">
      <dgm:prSet presAssocID="{568C1F47-D6A5-49EF-954D-CBF4C2F1DA3F}" presName="descendantText" presStyleLbl="alignAccFollowNode1" presStyleIdx="2" presStyleCnt="6" custScaleY="12370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6B5DC0-DC88-4989-B9CC-5FE38B015DCB}" type="pres">
      <dgm:prSet presAssocID="{23C4ACA5-4270-4805-9B16-0E750ABDDB9E}" presName="sp" presStyleCnt="0"/>
      <dgm:spPr/>
    </dgm:pt>
    <dgm:pt modelId="{332C36AF-9E0B-43A7-8C75-96EB80BFE65D}" type="pres">
      <dgm:prSet presAssocID="{482FB450-4B53-4DB2-94E2-5274FED489BD}" presName="linNode" presStyleCnt="0"/>
      <dgm:spPr/>
    </dgm:pt>
    <dgm:pt modelId="{BBE8A977-7819-412C-AEF6-B68AF358B33C}" type="pres">
      <dgm:prSet presAssocID="{482FB450-4B53-4DB2-94E2-5274FED489BD}" presName="parentText" presStyleLbl="node1" presStyleIdx="3" presStyleCnt="6" custScaleX="85142" custLinFactNeighborX="-3709" custLinFactNeighborY="1286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115DF2-3744-4198-BAD5-B2CCB2AB0651}" type="pres">
      <dgm:prSet presAssocID="{482FB450-4B53-4DB2-94E2-5274FED489BD}" presName="descendantText" presStyleLbl="alignAccFollowNode1" presStyleIdx="3" presStyleCnt="6" custScaleX="99591" custScaleY="15620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4554C5D-AC1C-4A83-BAB4-2B36300F7039}" type="pres">
      <dgm:prSet presAssocID="{A3882C9C-BA3E-4167-87A0-D3E4F26D2B78}" presName="sp" presStyleCnt="0"/>
      <dgm:spPr/>
    </dgm:pt>
    <dgm:pt modelId="{7149DBB1-8CEF-4239-9F33-156D9AB6B871}" type="pres">
      <dgm:prSet presAssocID="{EDC6A0FA-ABE6-4740-B48B-A82814D105F4}" presName="linNode" presStyleCnt="0"/>
      <dgm:spPr/>
    </dgm:pt>
    <dgm:pt modelId="{EA4198EE-7552-4223-8EEA-1BA7AB163739}" type="pres">
      <dgm:prSet presAssocID="{EDC6A0FA-ABE6-4740-B48B-A82814D105F4}" presName="parentText" presStyleLbl="node1" presStyleIdx="4" presStyleCnt="6" custScaleX="85758" custLinFactNeighborX="-4005" custLinFactNeighborY="355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BC7563-E65E-4C3C-B825-2F6EC5857BC5}" type="pres">
      <dgm:prSet presAssocID="{EDC6A0FA-ABE6-4740-B48B-A82814D105F4}" presName="descendantText" presStyleLbl="alignAccFollowNode1" presStyleIdx="4" presStyleCnt="6" custScaleY="147679" custLinFactNeighborX="-2170" custLinFactNeighborY="19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C2668C-CDED-46D9-9835-6FB0693485D0}" type="pres">
      <dgm:prSet presAssocID="{843222B1-DEFF-479D-8714-D11C40DBDA20}" presName="sp" presStyleCnt="0"/>
      <dgm:spPr/>
    </dgm:pt>
    <dgm:pt modelId="{B1168614-4E52-486B-AD25-6E8953856C5B}" type="pres">
      <dgm:prSet presAssocID="{0F124715-0092-431C-A8CB-3DD92E510002}" presName="linNode" presStyleCnt="0"/>
      <dgm:spPr/>
    </dgm:pt>
    <dgm:pt modelId="{CE4BA42D-FAB6-4482-9F57-9BD7A5603402}" type="pres">
      <dgm:prSet presAssocID="{0F124715-0092-431C-A8CB-3DD92E510002}" presName="parentText" presStyleLbl="node1" presStyleIdx="5" presStyleCnt="6" custScaleX="85142" custLinFactNeighborX="-4005" custLinFactNeighborY="249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2424D8-6C7D-405C-AA6D-E7F57DD87AFC}" type="pres">
      <dgm:prSet presAssocID="{0F124715-0092-431C-A8CB-3DD92E510002}" presName="descendantText" presStyleLbl="alignAccFollowNode1" presStyleIdx="5" presStyleCnt="6" custScaleY="146564" custLinFactNeighborX="-2325" custLinFactNeighborY="873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54E59E3-2D9C-432E-ACA9-55DDE2D61BE0}" srcId="{356C5009-71D0-484F-B017-2CB6DAF31433}" destId="{D0E683EF-B7FA-41BB-AA52-D9F6D7DA5E71}" srcOrd="1" destOrd="0" parTransId="{FFFFB4CA-462E-452D-BB83-F7C27801B3C1}" sibTransId="{BC12F8C0-EDD6-4049-A2A4-346B7D184C26}"/>
    <dgm:cxn modelId="{CCC806F0-9087-4626-9D80-F9BCB6928B28}" srcId="{4D262C3F-8620-41E5-ACC3-966C017751DD}" destId="{0D48CF71-C94E-4DE8-A4EB-3A542339F2C2}" srcOrd="0" destOrd="0" parTransId="{63C401DF-BCC5-4815-8484-86567BCC54C9}" sibTransId="{5B5F53AC-E086-4507-9687-815AF82DC965}"/>
    <dgm:cxn modelId="{950E2495-63C9-4F9B-A87A-9792CB6D9407}" srcId="{356C5009-71D0-484F-B017-2CB6DAF31433}" destId="{4D262C3F-8620-41E5-ACC3-966C017751DD}" srcOrd="0" destOrd="0" parTransId="{CD0480CE-0439-4D6B-B365-3A2057D48A27}" sibTransId="{4CE83A17-5BAD-4A3B-87FB-9381E1085FED}"/>
    <dgm:cxn modelId="{0124A4B6-9FB6-4FB4-942A-F7A05C779A14}" type="presOf" srcId="{8CF6CAE1-6D8C-4B00-879E-6A5CF86D768B}" destId="{9C2424D8-6C7D-405C-AA6D-E7F57DD87AFC}" srcOrd="0" destOrd="0" presId="urn:microsoft.com/office/officeart/2005/8/layout/vList5"/>
    <dgm:cxn modelId="{95D1B0DC-98F6-4D26-8ED1-EDC926B092BE}" srcId="{356C5009-71D0-484F-B017-2CB6DAF31433}" destId="{568C1F47-D6A5-49EF-954D-CBF4C2F1DA3F}" srcOrd="2" destOrd="0" parTransId="{DE8A6F2C-6EF3-4EA4-AAA8-2C3AF10A9B36}" sibTransId="{23C4ACA5-4270-4805-9B16-0E750ABDDB9E}"/>
    <dgm:cxn modelId="{4EBA7CC2-B9F0-4331-A94B-B6EDBAF5874F}" srcId="{EDC6A0FA-ABE6-4740-B48B-A82814D105F4}" destId="{6BFEB9AA-1489-433A-9B2B-F2B1B3646B0F}" srcOrd="0" destOrd="0" parTransId="{D654E76D-1E54-4FC5-A8E9-637F99FAE75B}" sibTransId="{7A8B1797-A27E-4567-8833-41462ABEB856}"/>
    <dgm:cxn modelId="{35FED259-5717-4D7D-B67F-530873264537}" srcId="{356C5009-71D0-484F-B017-2CB6DAF31433}" destId="{482FB450-4B53-4DB2-94E2-5274FED489BD}" srcOrd="3" destOrd="0" parTransId="{E7E81071-3E24-445F-A9AE-5006DB4439AD}" sibTransId="{A3882C9C-BA3E-4167-87A0-D3E4F26D2B78}"/>
    <dgm:cxn modelId="{F0D63FE4-9BD4-4FD9-BCD8-CAAFBA0C1649}" srcId="{D0E683EF-B7FA-41BB-AA52-D9F6D7DA5E71}" destId="{ED336D39-EAF8-4A5F-B138-4C11D6C06046}" srcOrd="0" destOrd="0" parTransId="{1E8EBB7B-D1DC-46BF-B578-6CADAC605DEA}" sibTransId="{9F132D8B-44A1-429B-A278-7405921D6266}"/>
    <dgm:cxn modelId="{60771D20-7239-45F7-A025-45E90B433C67}" srcId="{356C5009-71D0-484F-B017-2CB6DAF31433}" destId="{EDC6A0FA-ABE6-4740-B48B-A82814D105F4}" srcOrd="4" destOrd="0" parTransId="{B0564F34-66CA-4010-BA11-B9040FE95397}" sibTransId="{843222B1-DEFF-479D-8714-D11C40DBDA20}"/>
    <dgm:cxn modelId="{27BE8123-E6AC-4BE2-BF91-66D90BED0A3B}" type="presOf" srcId="{0D48CF71-C94E-4DE8-A4EB-3A542339F2C2}" destId="{CADD70EE-7148-461D-98D3-9CDD9F51AC5A}" srcOrd="0" destOrd="0" presId="urn:microsoft.com/office/officeart/2005/8/layout/vList5"/>
    <dgm:cxn modelId="{B6D98D5B-2E47-48BD-BC51-79AEE6380CD6}" type="presOf" srcId="{0F124715-0092-431C-A8CB-3DD92E510002}" destId="{CE4BA42D-FAB6-4482-9F57-9BD7A5603402}" srcOrd="0" destOrd="0" presId="urn:microsoft.com/office/officeart/2005/8/layout/vList5"/>
    <dgm:cxn modelId="{8407C1B2-4BF1-4BF1-BCF5-6DCEB11C9480}" type="presOf" srcId="{6BFEB9AA-1489-433A-9B2B-F2B1B3646B0F}" destId="{FABC7563-E65E-4C3C-B825-2F6EC5857BC5}" srcOrd="0" destOrd="0" presId="urn:microsoft.com/office/officeart/2005/8/layout/vList5"/>
    <dgm:cxn modelId="{9AC6D1C6-8CCD-42B1-A837-527CD875C495}" type="presOf" srcId="{356C5009-71D0-484F-B017-2CB6DAF31433}" destId="{3641EF41-7C7E-4DE9-9889-1FD9A5DF9DAC}" srcOrd="0" destOrd="0" presId="urn:microsoft.com/office/officeart/2005/8/layout/vList5"/>
    <dgm:cxn modelId="{11892A22-1E73-4172-91AD-B237279ED6E7}" srcId="{482FB450-4B53-4DB2-94E2-5274FED489BD}" destId="{9B53BCC9-9B2E-46FB-B450-0A2FA2A6FDAD}" srcOrd="0" destOrd="0" parTransId="{10A10332-3D13-494F-98F9-0395BBAE7CAE}" sibTransId="{08CC6BE7-BBD7-416C-9120-52DC562507DC}"/>
    <dgm:cxn modelId="{DC098F01-09E0-4153-8E23-8173A8B3AC17}" type="presOf" srcId="{D0E683EF-B7FA-41BB-AA52-D9F6D7DA5E71}" destId="{E6A1B090-9F42-4125-8F2F-64A48579B02C}" srcOrd="0" destOrd="0" presId="urn:microsoft.com/office/officeart/2005/8/layout/vList5"/>
    <dgm:cxn modelId="{57EAB66D-091F-4A9C-9794-B54EDCD00DD2}" type="presOf" srcId="{568C1F47-D6A5-49EF-954D-CBF4C2F1DA3F}" destId="{9E169DC5-2DCF-4940-A275-0263047B1849}" srcOrd="0" destOrd="0" presId="urn:microsoft.com/office/officeart/2005/8/layout/vList5"/>
    <dgm:cxn modelId="{B572C7FD-35F3-4DC9-9681-7802E0C661C9}" type="presOf" srcId="{CCBB1FF2-71A6-4D51-8DB2-29DA73C62D8D}" destId="{32121D93-5C19-4DF6-A762-0AACD07C114C}" srcOrd="0" destOrd="0" presId="urn:microsoft.com/office/officeart/2005/8/layout/vList5"/>
    <dgm:cxn modelId="{A9E5CC23-5AA8-4E1F-9D15-0EBC4439F50D}" type="presOf" srcId="{4D262C3F-8620-41E5-ACC3-966C017751DD}" destId="{E32CCE43-FCB0-431E-91CB-AFFE27F97560}" srcOrd="0" destOrd="0" presId="urn:microsoft.com/office/officeart/2005/8/layout/vList5"/>
    <dgm:cxn modelId="{67AFD6BC-E905-42A6-8D08-2A945FE4257E}" type="presOf" srcId="{EDC6A0FA-ABE6-4740-B48B-A82814D105F4}" destId="{EA4198EE-7552-4223-8EEA-1BA7AB163739}" srcOrd="0" destOrd="0" presId="urn:microsoft.com/office/officeart/2005/8/layout/vList5"/>
    <dgm:cxn modelId="{6C0C1518-B4ED-4EEC-BF7F-A263B025A6A6}" type="presOf" srcId="{482FB450-4B53-4DB2-94E2-5274FED489BD}" destId="{BBE8A977-7819-412C-AEF6-B68AF358B33C}" srcOrd="0" destOrd="0" presId="urn:microsoft.com/office/officeart/2005/8/layout/vList5"/>
    <dgm:cxn modelId="{C7AC785C-E856-4A54-8CF2-DE79003E4E2C}" srcId="{0F124715-0092-431C-A8CB-3DD92E510002}" destId="{8CF6CAE1-6D8C-4B00-879E-6A5CF86D768B}" srcOrd="0" destOrd="0" parTransId="{F034B4B3-B58B-4024-A5D0-C6599CE97C80}" sibTransId="{F8EED57E-B6EF-430D-B682-91BFD5E90F73}"/>
    <dgm:cxn modelId="{1E665E51-D4D3-4A0D-846A-8A5AE21D09B3}" srcId="{568C1F47-D6A5-49EF-954D-CBF4C2F1DA3F}" destId="{CCBB1FF2-71A6-4D51-8DB2-29DA73C62D8D}" srcOrd="0" destOrd="0" parTransId="{7A860788-07C8-4CC0-B45F-D3DC45D4A683}" sibTransId="{0C0508B1-4AC4-498C-8F3B-4FC8CE035F01}"/>
    <dgm:cxn modelId="{2D18AA54-34A0-47C5-BC5B-9390F89D0FDD}" srcId="{356C5009-71D0-484F-B017-2CB6DAF31433}" destId="{0F124715-0092-431C-A8CB-3DD92E510002}" srcOrd="5" destOrd="0" parTransId="{2C2B9656-D9B7-4343-8DFA-21AC5B1F6229}" sibTransId="{345945B4-8626-4001-BCEC-15948477A3B2}"/>
    <dgm:cxn modelId="{BDAC52B9-426F-4B10-A944-975012051EE1}" type="presOf" srcId="{ED336D39-EAF8-4A5F-B138-4C11D6C06046}" destId="{428B7919-9057-4938-8B79-0E8793A13326}" srcOrd="0" destOrd="0" presId="urn:microsoft.com/office/officeart/2005/8/layout/vList5"/>
    <dgm:cxn modelId="{F36B3C72-03A7-46FA-B5CA-18ADCA475956}" type="presOf" srcId="{9B53BCC9-9B2E-46FB-B450-0A2FA2A6FDAD}" destId="{44115DF2-3744-4198-BAD5-B2CCB2AB0651}" srcOrd="0" destOrd="0" presId="urn:microsoft.com/office/officeart/2005/8/layout/vList5"/>
    <dgm:cxn modelId="{1219AE47-1DC5-4C99-8632-6C35B4DFA595}" type="presParOf" srcId="{3641EF41-7C7E-4DE9-9889-1FD9A5DF9DAC}" destId="{968CD88B-2960-4406-B981-689F5DCAE375}" srcOrd="0" destOrd="0" presId="urn:microsoft.com/office/officeart/2005/8/layout/vList5"/>
    <dgm:cxn modelId="{2BC07B69-5037-4120-8440-BC607DC0AE08}" type="presParOf" srcId="{968CD88B-2960-4406-B981-689F5DCAE375}" destId="{E32CCE43-FCB0-431E-91CB-AFFE27F97560}" srcOrd="0" destOrd="0" presId="urn:microsoft.com/office/officeart/2005/8/layout/vList5"/>
    <dgm:cxn modelId="{1116C987-822E-441B-9288-9B51154F7DC8}" type="presParOf" srcId="{968CD88B-2960-4406-B981-689F5DCAE375}" destId="{CADD70EE-7148-461D-98D3-9CDD9F51AC5A}" srcOrd="1" destOrd="0" presId="urn:microsoft.com/office/officeart/2005/8/layout/vList5"/>
    <dgm:cxn modelId="{58F56EBF-7FAE-4243-AD62-52CB95B0E8F6}" type="presParOf" srcId="{3641EF41-7C7E-4DE9-9889-1FD9A5DF9DAC}" destId="{3664D2F0-6B5F-4F0F-BE5C-0A32A4654BC2}" srcOrd="1" destOrd="0" presId="urn:microsoft.com/office/officeart/2005/8/layout/vList5"/>
    <dgm:cxn modelId="{0AF2E25F-A1C9-45E8-835A-A37A6379A7CE}" type="presParOf" srcId="{3641EF41-7C7E-4DE9-9889-1FD9A5DF9DAC}" destId="{1D1520E5-0090-4A9A-9903-A520FACE930A}" srcOrd="2" destOrd="0" presId="urn:microsoft.com/office/officeart/2005/8/layout/vList5"/>
    <dgm:cxn modelId="{C6A2A08A-509A-4E13-823D-B2480249584A}" type="presParOf" srcId="{1D1520E5-0090-4A9A-9903-A520FACE930A}" destId="{E6A1B090-9F42-4125-8F2F-64A48579B02C}" srcOrd="0" destOrd="0" presId="urn:microsoft.com/office/officeart/2005/8/layout/vList5"/>
    <dgm:cxn modelId="{2F1619A1-B445-49CE-ADC8-3550FD86C270}" type="presParOf" srcId="{1D1520E5-0090-4A9A-9903-A520FACE930A}" destId="{428B7919-9057-4938-8B79-0E8793A13326}" srcOrd="1" destOrd="0" presId="urn:microsoft.com/office/officeart/2005/8/layout/vList5"/>
    <dgm:cxn modelId="{C1407296-3DF4-4EDC-BBC3-FBD7D80FFF51}" type="presParOf" srcId="{3641EF41-7C7E-4DE9-9889-1FD9A5DF9DAC}" destId="{31D4E84A-085B-4387-B9CC-D9E80396C4A7}" srcOrd="3" destOrd="0" presId="urn:microsoft.com/office/officeart/2005/8/layout/vList5"/>
    <dgm:cxn modelId="{ED19C23E-0ABD-4379-86A6-741D153B6432}" type="presParOf" srcId="{3641EF41-7C7E-4DE9-9889-1FD9A5DF9DAC}" destId="{2CE70964-2A96-4917-BA39-9148D9280CC4}" srcOrd="4" destOrd="0" presId="urn:microsoft.com/office/officeart/2005/8/layout/vList5"/>
    <dgm:cxn modelId="{F06C38C6-D867-495E-A03D-ABA4D33D6BB7}" type="presParOf" srcId="{2CE70964-2A96-4917-BA39-9148D9280CC4}" destId="{9E169DC5-2DCF-4940-A275-0263047B1849}" srcOrd="0" destOrd="0" presId="urn:microsoft.com/office/officeart/2005/8/layout/vList5"/>
    <dgm:cxn modelId="{09E54F87-2BC6-46C4-9257-57181FABC9E2}" type="presParOf" srcId="{2CE70964-2A96-4917-BA39-9148D9280CC4}" destId="{32121D93-5C19-4DF6-A762-0AACD07C114C}" srcOrd="1" destOrd="0" presId="urn:microsoft.com/office/officeart/2005/8/layout/vList5"/>
    <dgm:cxn modelId="{E29903B2-BF55-4EE8-A0DE-B07E12C735E4}" type="presParOf" srcId="{3641EF41-7C7E-4DE9-9889-1FD9A5DF9DAC}" destId="{AB6B5DC0-DC88-4989-B9CC-5FE38B015DCB}" srcOrd="5" destOrd="0" presId="urn:microsoft.com/office/officeart/2005/8/layout/vList5"/>
    <dgm:cxn modelId="{5E8B39E4-5433-498A-B08B-2DEAF7332CF6}" type="presParOf" srcId="{3641EF41-7C7E-4DE9-9889-1FD9A5DF9DAC}" destId="{332C36AF-9E0B-43A7-8C75-96EB80BFE65D}" srcOrd="6" destOrd="0" presId="urn:microsoft.com/office/officeart/2005/8/layout/vList5"/>
    <dgm:cxn modelId="{26BA0B3F-7E60-4A7A-918A-95D994A548C7}" type="presParOf" srcId="{332C36AF-9E0B-43A7-8C75-96EB80BFE65D}" destId="{BBE8A977-7819-412C-AEF6-B68AF358B33C}" srcOrd="0" destOrd="0" presId="urn:microsoft.com/office/officeart/2005/8/layout/vList5"/>
    <dgm:cxn modelId="{417DD41A-22CD-47B8-B8FC-E407F1C2B01C}" type="presParOf" srcId="{332C36AF-9E0B-43A7-8C75-96EB80BFE65D}" destId="{44115DF2-3744-4198-BAD5-B2CCB2AB0651}" srcOrd="1" destOrd="0" presId="urn:microsoft.com/office/officeart/2005/8/layout/vList5"/>
    <dgm:cxn modelId="{6F785513-18DD-419F-BB23-053018F98F0B}" type="presParOf" srcId="{3641EF41-7C7E-4DE9-9889-1FD9A5DF9DAC}" destId="{94554C5D-AC1C-4A83-BAB4-2B36300F7039}" srcOrd="7" destOrd="0" presId="urn:microsoft.com/office/officeart/2005/8/layout/vList5"/>
    <dgm:cxn modelId="{BB8EFF18-991A-44A2-988C-8B5E38375234}" type="presParOf" srcId="{3641EF41-7C7E-4DE9-9889-1FD9A5DF9DAC}" destId="{7149DBB1-8CEF-4239-9F33-156D9AB6B871}" srcOrd="8" destOrd="0" presId="urn:microsoft.com/office/officeart/2005/8/layout/vList5"/>
    <dgm:cxn modelId="{0E9ED9E7-CE6D-4F1A-A38A-8B77308C3D2C}" type="presParOf" srcId="{7149DBB1-8CEF-4239-9F33-156D9AB6B871}" destId="{EA4198EE-7552-4223-8EEA-1BA7AB163739}" srcOrd="0" destOrd="0" presId="urn:microsoft.com/office/officeart/2005/8/layout/vList5"/>
    <dgm:cxn modelId="{0C8000F0-5A42-4535-B6F9-12843AA2FF33}" type="presParOf" srcId="{7149DBB1-8CEF-4239-9F33-156D9AB6B871}" destId="{FABC7563-E65E-4C3C-B825-2F6EC5857BC5}" srcOrd="1" destOrd="0" presId="urn:microsoft.com/office/officeart/2005/8/layout/vList5"/>
    <dgm:cxn modelId="{13996B89-3EA0-42ED-9BA1-9806C8685C55}" type="presParOf" srcId="{3641EF41-7C7E-4DE9-9889-1FD9A5DF9DAC}" destId="{FAC2668C-CDED-46D9-9835-6FB0693485D0}" srcOrd="9" destOrd="0" presId="urn:microsoft.com/office/officeart/2005/8/layout/vList5"/>
    <dgm:cxn modelId="{6A3E7B02-8935-41DB-8E1B-F705C70059A7}" type="presParOf" srcId="{3641EF41-7C7E-4DE9-9889-1FD9A5DF9DAC}" destId="{B1168614-4E52-486B-AD25-6E8953856C5B}" srcOrd="10" destOrd="0" presId="urn:microsoft.com/office/officeart/2005/8/layout/vList5"/>
    <dgm:cxn modelId="{35F8E346-A5CB-4299-BA02-38F84B8CC346}" type="presParOf" srcId="{B1168614-4E52-486B-AD25-6E8953856C5B}" destId="{CE4BA42D-FAB6-4482-9F57-9BD7A5603402}" srcOrd="0" destOrd="0" presId="urn:microsoft.com/office/officeart/2005/8/layout/vList5"/>
    <dgm:cxn modelId="{159BF90C-B0A2-40F7-A51D-013AE173723E}" type="presParOf" srcId="{B1168614-4E52-486B-AD25-6E8953856C5B}" destId="{9C2424D8-6C7D-405C-AA6D-E7F57DD87AFC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1.xml><?xml version="1.0" encoding="utf-8"?>
<dgm:dataModel xmlns:dgm="http://schemas.openxmlformats.org/drawingml/2006/diagram" xmlns:a="http://schemas.openxmlformats.org/drawingml/2006/main">
  <dgm:ptLst>
    <dgm:pt modelId="{3FAA3AAF-6C37-433D-8531-16BEE8690209}" type="doc">
      <dgm:prSet loTypeId="urn:microsoft.com/office/officeart/2005/8/layout/matrix1" loCatId="matrix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EC784567-D800-4F91-8833-0375E347E89C}">
      <dgm:prSet custT="1"/>
      <dgm:spPr/>
      <dgm:t>
        <a:bodyPr/>
        <a:lstStyle/>
        <a:p>
          <a:pPr rtl="0"/>
          <a:r>
            <a:rPr lang="ru-RU" sz="2000" b="1" dirty="0" smtClean="0"/>
            <a:t>БАЙКАЛЬСКИЙ ЦЕЛЛЮЛОЗНО-БУМАЖНЫЙ КОМБИНАТ</a:t>
          </a:r>
          <a:endParaRPr lang="ru-RU" sz="2000" dirty="0"/>
        </a:p>
      </dgm:t>
    </dgm:pt>
    <dgm:pt modelId="{A8A2D5D2-A762-49FF-AD49-134FC7D37D4A}" type="parTrans" cxnId="{2F39A5EE-BF4C-434E-9344-0DFB99920F52}">
      <dgm:prSet/>
      <dgm:spPr/>
      <dgm:t>
        <a:bodyPr/>
        <a:lstStyle/>
        <a:p>
          <a:endParaRPr lang="ru-RU"/>
        </a:p>
      </dgm:t>
    </dgm:pt>
    <dgm:pt modelId="{83B66140-5B74-4585-B1A5-3FC9FEA66803}" type="sibTrans" cxnId="{2F39A5EE-BF4C-434E-9344-0DFB99920F52}">
      <dgm:prSet/>
      <dgm:spPr/>
      <dgm:t>
        <a:bodyPr/>
        <a:lstStyle/>
        <a:p>
          <a:endParaRPr lang="ru-RU"/>
        </a:p>
      </dgm:t>
    </dgm:pt>
    <dgm:pt modelId="{6D127213-EE7D-4985-B380-038978EF1622}">
      <dgm:prSet custT="1"/>
      <dgm:spPr/>
      <dgm:t>
        <a:bodyPr/>
        <a:lstStyle/>
        <a:p>
          <a:pPr rtl="0">
            <a:spcAft>
              <a:spcPts val="0"/>
            </a:spcAft>
          </a:pPr>
          <a:r>
            <a:rPr lang="ru-RU" sz="2000" b="1" dirty="0" smtClean="0"/>
            <a:t>БЦБК</a:t>
          </a:r>
          <a:r>
            <a:rPr lang="ru-RU" sz="2000" dirty="0" smtClean="0"/>
            <a:t> —промышленное предприятие, расположенное в Иркутской области, на берегу озера Байкал. Получило широкую известность как крупнейший источник загрязнения Байкала.</a:t>
          </a:r>
          <a:endParaRPr lang="ru-RU" sz="2000" dirty="0"/>
        </a:p>
      </dgm:t>
    </dgm:pt>
    <dgm:pt modelId="{576FBAB0-4518-4AD8-B8DF-8F1C817BA284}" type="parTrans" cxnId="{0B247C7B-3A64-4008-B7E9-7E311BF718DD}">
      <dgm:prSet/>
      <dgm:spPr/>
      <dgm:t>
        <a:bodyPr/>
        <a:lstStyle/>
        <a:p>
          <a:endParaRPr lang="ru-RU"/>
        </a:p>
      </dgm:t>
    </dgm:pt>
    <dgm:pt modelId="{21AF36E9-A9F9-48C2-9A30-DD9925CF716E}" type="sibTrans" cxnId="{0B247C7B-3A64-4008-B7E9-7E311BF718DD}">
      <dgm:prSet/>
      <dgm:spPr/>
      <dgm:t>
        <a:bodyPr/>
        <a:lstStyle/>
        <a:p>
          <a:endParaRPr lang="ru-RU"/>
        </a:p>
      </dgm:t>
    </dgm:pt>
    <dgm:pt modelId="{AE80B286-8A1C-4F9C-B2C7-2C5FFFF95BA5}">
      <dgm:prSet custT="1"/>
      <dgm:spPr/>
      <dgm:t>
        <a:bodyPr/>
        <a:lstStyle/>
        <a:p>
          <a:pPr rtl="0"/>
          <a:r>
            <a:rPr lang="ru-RU" sz="2400" dirty="0" smtClean="0"/>
            <a:t>Осенью 1966 года комбинат был введён в эксплуатацию.</a:t>
          </a:r>
          <a:endParaRPr lang="ru-RU" sz="2400" dirty="0"/>
        </a:p>
      </dgm:t>
    </dgm:pt>
    <dgm:pt modelId="{51C1AA4E-74D5-4141-AED0-EADD94263512}" type="parTrans" cxnId="{1AEF1F57-EEA8-4742-A074-3266C399CD25}">
      <dgm:prSet/>
      <dgm:spPr/>
      <dgm:t>
        <a:bodyPr/>
        <a:lstStyle/>
        <a:p>
          <a:endParaRPr lang="ru-RU"/>
        </a:p>
      </dgm:t>
    </dgm:pt>
    <dgm:pt modelId="{2E66D51A-B096-405A-ABF3-B47B1B89784D}" type="sibTrans" cxnId="{1AEF1F57-EEA8-4742-A074-3266C399CD25}">
      <dgm:prSet/>
      <dgm:spPr/>
      <dgm:t>
        <a:bodyPr/>
        <a:lstStyle/>
        <a:p>
          <a:endParaRPr lang="ru-RU"/>
        </a:p>
      </dgm:t>
    </dgm:pt>
    <dgm:pt modelId="{80D5B12B-62FF-4730-98DC-1D0F8C9C2319}">
      <dgm:prSet custT="1"/>
      <dgm:spPr/>
      <dgm:t>
        <a:bodyPr/>
        <a:lstStyle/>
        <a:p>
          <a:pPr rtl="0">
            <a:spcAft>
              <a:spcPts val="0"/>
            </a:spcAft>
          </a:pPr>
          <a:r>
            <a:rPr lang="ru-RU" sz="2000" dirty="0" smtClean="0"/>
            <a:t>Прекратил свою работу 25 декабря 2013 года. 28 декабря 2013 президентом России В. Путиным было подписано распоряжение о создании на территории закрывшегося комбината </a:t>
          </a:r>
          <a:r>
            <a:rPr lang="ru-RU" sz="2000" dirty="0" err="1" smtClean="0"/>
            <a:t>экспоцентра</a:t>
          </a:r>
          <a:r>
            <a:rPr lang="ru-RU" sz="2000" dirty="0" smtClean="0"/>
            <a:t> «Заповедники России».</a:t>
          </a:r>
          <a:endParaRPr lang="ru-RU" sz="2000" dirty="0"/>
        </a:p>
      </dgm:t>
    </dgm:pt>
    <dgm:pt modelId="{BADCD8A5-2A02-4D56-A694-36FCBDB7B592}" type="parTrans" cxnId="{78AE3000-7E40-43FE-A2AB-B59A1496FA64}">
      <dgm:prSet/>
      <dgm:spPr/>
      <dgm:t>
        <a:bodyPr/>
        <a:lstStyle/>
        <a:p>
          <a:endParaRPr lang="ru-RU"/>
        </a:p>
      </dgm:t>
    </dgm:pt>
    <dgm:pt modelId="{10570104-7B41-445D-8E7A-1314E6E96D7D}" type="sibTrans" cxnId="{78AE3000-7E40-43FE-A2AB-B59A1496FA64}">
      <dgm:prSet/>
      <dgm:spPr/>
      <dgm:t>
        <a:bodyPr/>
        <a:lstStyle/>
        <a:p>
          <a:endParaRPr lang="ru-RU"/>
        </a:p>
      </dgm:t>
    </dgm:pt>
    <dgm:pt modelId="{54DD0C48-D6C5-4C78-A81B-198B36CB74FE}">
      <dgm:prSet custT="1"/>
      <dgm:spPr/>
      <dgm:t>
        <a:bodyPr/>
        <a:lstStyle/>
        <a:p>
          <a:pPr rtl="0">
            <a:spcAft>
              <a:spcPts val="0"/>
            </a:spcAft>
          </a:pPr>
          <a:r>
            <a:rPr lang="ru-RU" sz="2000" dirty="0" smtClean="0"/>
            <a:t>В 2021 г. стало известно, что на месте целлюлозно-бумажного комбината возведут санаторно-курортный комплекс</a:t>
          </a:r>
          <a:r>
            <a:rPr lang="ru-RU" sz="1800" baseline="30000" dirty="0" smtClean="0"/>
            <a:t>.</a:t>
          </a:r>
          <a:endParaRPr lang="ru-RU" sz="1800" dirty="0"/>
        </a:p>
      </dgm:t>
    </dgm:pt>
    <dgm:pt modelId="{1BB98B87-ABDE-4CCF-9F06-1F7C0B1461EC}" type="parTrans" cxnId="{D0E61FFD-2035-4329-9BBF-B331D00C1344}">
      <dgm:prSet/>
      <dgm:spPr/>
      <dgm:t>
        <a:bodyPr/>
        <a:lstStyle/>
        <a:p>
          <a:endParaRPr lang="ru-RU"/>
        </a:p>
      </dgm:t>
    </dgm:pt>
    <dgm:pt modelId="{8D7871B5-C264-44A9-A333-26D4B4E5A72F}" type="sibTrans" cxnId="{D0E61FFD-2035-4329-9BBF-B331D00C1344}">
      <dgm:prSet/>
      <dgm:spPr/>
      <dgm:t>
        <a:bodyPr/>
        <a:lstStyle/>
        <a:p>
          <a:endParaRPr lang="ru-RU"/>
        </a:p>
      </dgm:t>
    </dgm:pt>
    <dgm:pt modelId="{D91DD4D5-99DA-4760-8DCE-D5E50C7A3D95}" type="pres">
      <dgm:prSet presAssocID="{3FAA3AAF-6C37-433D-8531-16BEE8690209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249EF85-C46F-4DAF-9343-D905EE6BE33E}" type="pres">
      <dgm:prSet presAssocID="{3FAA3AAF-6C37-433D-8531-16BEE8690209}" presName="matrix" presStyleCnt="0"/>
      <dgm:spPr/>
    </dgm:pt>
    <dgm:pt modelId="{C9D752FA-DD66-412D-BC1A-7F319CE9E963}" type="pres">
      <dgm:prSet presAssocID="{3FAA3AAF-6C37-433D-8531-16BEE8690209}" presName="tile1" presStyleLbl="node1" presStyleIdx="0" presStyleCnt="4"/>
      <dgm:spPr/>
      <dgm:t>
        <a:bodyPr/>
        <a:lstStyle/>
        <a:p>
          <a:endParaRPr lang="ru-RU"/>
        </a:p>
      </dgm:t>
    </dgm:pt>
    <dgm:pt modelId="{F51C2912-6EDB-493D-A2E8-9A246CFD318A}" type="pres">
      <dgm:prSet presAssocID="{3FAA3AAF-6C37-433D-8531-16BEE8690209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C066FBA-2EE2-481D-9489-516BBBB82CA0}" type="pres">
      <dgm:prSet presAssocID="{3FAA3AAF-6C37-433D-8531-16BEE8690209}" presName="tile2" presStyleLbl="node1" presStyleIdx="1" presStyleCnt="4"/>
      <dgm:spPr/>
      <dgm:t>
        <a:bodyPr/>
        <a:lstStyle/>
        <a:p>
          <a:endParaRPr lang="ru-RU"/>
        </a:p>
      </dgm:t>
    </dgm:pt>
    <dgm:pt modelId="{0C0837CE-A46D-44BA-B4CA-29D8F922202A}" type="pres">
      <dgm:prSet presAssocID="{3FAA3AAF-6C37-433D-8531-16BEE8690209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A651B8-73B3-4095-B339-66202ED9ED3F}" type="pres">
      <dgm:prSet presAssocID="{3FAA3AAF-6C37-433D-8531-16BEE8690209}" presName="tile3" presStyleLbl="node1" presStyleIdx="2" presStyleCnt="4" custLinFactNeighborY="-1745"/>
      <dgm:spPr/>
      <dgm:t>
        <a:bodyPr/>
        <a:lstStyle/>
        <a:p>
          <a:endParaRPr lang="ru-RU"/>
        </a:p>
      </dgm:t>
    </dgm:pt>
    <dgm:pt modelId="{25B271E9-F6FE-4A38-A73A-A5895037BD0B}" type="pres">
      <dgm:prSet presAssocID="{3FAA3AAF-6C37-433D-8531-16BEE8690209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FB0CAB9-ED4F-452F-A7B0-437BEEE190E2}" type="pres">
      <dgm:prSet presAssocID="{3FAA3AAF-6C37-433D-8531-16BEE8690209}" presName="tile4" presStyleLbl="node1" presStyleIdx="3" presStyleCnt="4"/>
      <dgm:spPr/>
      <dgm:t>
        <a:bodyPr/>
        <a:lstStyle/>
        <a:p>
          <a:endParaRPr lang="ru-RU"/>
        </a:p>
      </dgm:t>
    </dgm:pt>
    <dgm:pt modelId="{CC05CCF9-2AC4-4CC2-880F-30B7E89D8ED7}" type="pres">
      <dgm:prSet presAssocID="{3FAA3AAF-6C37-433D-8531-16BEE8690209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37034D-20EA-4155-B49F-EF9E531DE090}" type="pres">
      <dgm:prSet presAssocID="{3FAA3AAF-6C37-433D-8531-16BEE8690209}" presName="centerTile" presStyleLbl="fgShp" presStyleIdx="0" presStyleCnt="1" custScaleX="164168" custScaleY="79292" custLinFactNeighborX="2079" custLinFactNeighborY="-6981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</dgm:ptLst>
  <dgm:cxnLst>
    <dgm:cxn modelId="{69F889F6-A8DE-4D2B-8618-BEA096477F9C}" type="presOf" srcId="{54DD0C48-D6C5-4C78-A81B-198B36CB74FE}" destId="{CC05CCF9-2AC4-4CC2-880F-30B7E89D8ED7}" srcOrd="1" destOrd="0" presId="urn:microsoft.com/office/officeart/2005/8/layout/matrix1"/>
    <dgm:cxn modelId="{D0E61FFD-2035-4329-9BBF-B331D00C1344}" srcId="{EC784567-D800-4F91-8833-0375E347E89C}" destId="{54DD0C48-D6C5-4C78-A81B-198B36CB74FE}" srcOrd="3" destOrd="0" parTransId="{1BB98B87-ABDE-4CCF-9F06-1F7C0B1461EC}" sibTransId="{8D7871B5-C264-44A9-A333-26D4B4E5A72F}"/>
    <dgm:cxn modelId="{31351E8F-BD44-45D3-83F9-3AE8FC6A1B36}" type="presOf" srcId="{80D5B12B-62FF-4730-98DC-1D0F8C9C2319}" destId="{25B271E9-F6FE-4A38-A73A-A5895037BD0B}" srcOrd="1" destOrd="0" presId="urn:microsoft.com/office/officeart/2005/8/layout/matrix1"/>
    <dgm:cxn modelId="{2F39A5EE-BF4C-434E-9344-0DFB99920F52}" srcId="{3FAA3AAF-6C37-433D-8531-16BEE8690209}" destId="{EC784567-D800-4F91-8833-0375E347E89C}" srcOrd="0" destOrd="0" parTransId="{A8A2D5D2-A762-49FF-AD49-134FC7D37D4A}" sibTransId="{83B66140-5B74-4585-B1A5-3FC9FEA66803}"/>
    <dgm:cxn modelId="{8C47AB78-6163-457B-A371-8C62EBC1BE43}" type="presOf" srcId="{6D127213-EE7D-4985-B380-038978EF1622}" destId="{C9D752FA-DD66-412D-BC1A-7F319CE9E963}" srcOrd="0" destOrd="0" presId="urn:microsoft.com/office/officeart/2005/8/layout/matrix1"/>
    <dgm:cxn modelId="{78AE3000-7E40-43FE-A2AB-B59A1496FA64}" srcId="{EC784567-D800-4F91-8833-0375E347E89C}" destId="{80D5B12B-62FF-4730-98DC-1D0F8C9C2319}" srcOrd="2" destOrd="0" parTransId="{BADCD8A5-2A02-4D56-A694-36FCBDB7B592}" sibTransId="{10570104-7B41-445D-8E7A-1314E6E96D7D}"/>
    <dgm:cxn modelId="{0B247C7B-3A64-4008-B7E9-7E311BF718DD}" srcId="{EC784567-D800-4F91-8833-0375E347E89C}" destId="{6D127213-EE7D-4985-B380-038978EF1622}" srcOrd="0" destOrd="0" parTransId="{576FBAB0-4518-4AD8-B8DF-8F1C817BA284}" sibTransId="{21AF36E9-A9F9-48C2-9A30-DD9925CF716E}"/>
    <dgm:cxn modelId="{05BC30F0-55E4-4EDA-A5ED-555A8C9C395D}" type="presOf" srcId="{6D127213-EE7D-4985-B380-038978EF1622}" destId="{F51C2912-6EDB-493D-A2E8-9A246CFD318A}" srcOrd="1" destOrd="0" presId="urn:microsoft.com/office/officeart/2005/8/layout/matrix1"/>
    <dgm:cxn modelId="{70771714-1BEC-4C07-89C7-D3B01A550951}" type="presOf" srcId="{3FAA3AAF-6C37-433D-8531-16BEE8690209}" destId="{D91DD4D5-99DA-4760-8DCE-D5E50C7A3D95}" srcOrd="0" destOrd="0" presId="urn:microsoft.com/office/officeart/2005/8/layout/matrix1"/>
    <dgm:cxn modelId="{28E6A53E-ED3E-491D-8C98-4392A8B785A6}" type="presOf" srcId="{AE80B286-8A1C-4F9C-B2C7-2C5FFFF95BA5}" destId="{5C066FBA-2EE2-481D-9489-516BBBB82CA0}" srcOrd="0" destOrd="0" presId="urn:microsoft.com/office/officeart/2005/8/layout/matrix1"/>
    <dgm:cxn modelId="{9088525B-39BA-47CD-A955-E21703C53515}" type="presOf" srcId="{80D5B12B-62FF-4730-98DC-1D0F8C9C2319}" destId="{02A651B8-73B3-4095-B339-66202ED9ED3F}" srcOrd="0" destOrd="0" presId="urn:microsoft.com/office/officeart/2005/8/layout/matrix1"/>
    <dgm:cxn modelId="{1AEF1F57-EEA8-4742-A074-3266C399CD25}" srcId="{EC784567-D800-4F91-8833-0375E347E89C}" destId="{AE80B286-8A1C-4F9C-B2C7-2C5FFFF95BA5}" srcOrd="1" destOrd="0" parTransId="{51C1AA4E-74D5-4141-AED0-EADD94263512}" sibTransId="{2E66D51A-B096-405A-ABF3-B47B1B89784D}"/>
    <dgm:cxn modelId="{D693E3FD-027A-417E-86D9-751DAC3EDCD7}" type="presOf" srcId="{54DD0C48-D6C5-4C78-A81B-198B36CB74FE}" destId="{9FB0CAB9-ED4F-452F-A7B0-437BEEE190E2}" srcOrd="0" destOrd="0" presId="urn:microsoft.com/office/officeart/2005/8/layout/matrix1"/>
    <dgm:cxn modelId="{BE35E652-25AF-4FD4-8489-5EA7BE7F53CB}" type="presOf" srcId="{AE80B286-8A1C-4F9C-B2C7-2C5FFFF95BA5}" destId="{0C0837CE-A46D-44BA-B4CA-29D8F922202A}" srcOrd="1" destOrd="0" presId="urn:microsoft.com/office/officeart/2005/8/layout/matrix1"/>
    <dgm:cxn modelId="{58654520-3AAD-47A7-9506-73A27C6F1BE5}" type="presOf" srcId="{EC784567-D800-4F91-8833-0375E347E89C}" destId="{6337034D-20EA-4155-B49F-EF9E531DE090}" srcOrd="0" destOrd="0" presId="urn:microsoft.com/office/officeart/2005/8/layout/matrix1"/>
    <dgm:cxn modelId="{CA3E6D48-A094-4715-94EF-E423AB9AB4FF}" type="presParOf" srcId="{D91DD4D5-99DA-4760-8DCE-D5E50C7A3D95}" destId="{6249EF85-C46F-4DAF-9343-D905EE6BE33E}" srcOrd="0" destOrd="0" presId="urn:microsoft.com/office/officeart/2005/8/layout/matrix1"/>
    <dgm:cxn modelId="{D15C6C40-4B96-4ACF-9E87-36F0FDDBB622}" type="presParOf" srcId="{6249EF85-C46F-4DAF-9343-D905EE6BE33E}" destId="{C9D752FA-DD66-412D-BC1A-7F319CE9E963}" srcOrd="0" destOrd="0" presId="urn:microsoft.com/office/officeart/2005/8/layout/matrix1"/>
    <dgm:cxn modelId="{179BAEFB-1E41-4679-B7F8-07582F63F85B}" type="presParOf" srcId="{6249EF85-C46F-4DAF-9343-D905EE6BE33E}" destId="{F51C2912-6EDB-493D-A2E8-9A246CFD318A}" srcOrd="1" destOrd="0" presId="urn:microsoft.com/office/officeart/2005/8/layout/matrix1"/>
    <dgm:cxn modelId="{24AC6ED8-B144-45B5-BAE4-215D153FD112}" type="presParOf" srcId="{6249EF85-C46F-4DAF-9343-D905EE6BE33E}" destId="{5C066FBA-2EE2-481D-9489-516BBBB82CA0}" srcOrd="2" destOrd="0" presId="urn:microsoft.com/office/officeart/2005/8/layout/matrix1"/>
    <dgm:cxn modelId="{6605FAF9-1DCF-42D0-A3AB-AF40160D3B7A}" type="presParOf" srcId="{6249EF85-C46F-4DAF-9343-D905EE6BE33E}" destId="{0C0837CE-A46D-44BA-B4CA-29D8F922202A}" srcOrd="3" destOrd="0" presId="urn:microsoft.com/office/officeart/2005/8/layout/matrix1"/>
    <dgm:cxn modelId="{74111B36-8E98-4078-93F8-67CD630E6CE7}" type="presParOf" srcId="{6249EF85-C46F-4DAF-9343-D905EE6BE33E}" destId="{02A651B8-73B3-4095-B339-66202ED9ED3F}" srcOrd="4" destOrd="0" presId="urn:microsoft.com/office/officeart/2005/8/layout/matrix1"/>
    <dgm:cxn modelId="{11EFAA12-ABD6-49A7-B7CD-306FD47DF34B}" type="presParOf" srcId="{6249EF85-C46F-4DAF-9343-D905EE6BE33E}" destId="{25B271E9-F6FE-4A38-A73A-A5895037BD0B}" srcOrd="5" destOrd="0" presId="urn:microsoft.com/office/officeart/2005/8/layout/matrix1"/>
    <dgm:cxn modelId="{EE887A45-492A-430D-9B06-073E97A92810}" type="presParOf" srcId="{6249EF85-C46F-4DAF-9343-D905EE6BE33E}" destId="{9FB0CAB9-ED4F-452F-A7B0-437BEEE190E2}" srcOrd="6" destOrd="0" presId="urn:microsoft.com/office/officeart/2005/8/layout/matrix1"/>
    <dgm:cxn modelId="{2722E4A1-D578-4FCE-8E46-F27B9C00F25B}" type="presParOf" srcId="{6249EF85-C46F-4DAF-9343-D905EE6BE33E}" destId="{CC05CCF9-2AC4-4CC2-880F-30B7E89D8ED7}" srcOrd="7" destOrd="0" presId="urn:microsoft.com/office/officeart/2005/8/layout/matrix1"/>
    <dgm:cxn modelId="{7D12172F-7272-4BC4-AEED-7FD0F4ED705C}" type="presParOf" srcId="{D91DD4D5-99DA-4760-8DCE-D5E50C7A3D95}" destId="{6337034D-20EA-4155-B49F-EF9E531DE090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2.xml><?xml version="1.0" encoding="utf-8"?>
<dgm:dataModel xmlns:dgm="http://schemas.openxmlformats.org/drawingml/2006/diagram" xmlns:a="http://schemas.openxmlformats.org/drawingml/2006/main">
  <dgm:ptLst>
    <dgm:pt modelId="{320A99FE-B513-4DB6-9A43-3346F26FBE89}" type="doc">
      <dgm:prSet loTypeId="urn:microsoft.com/office/officeart/2005/8/layout/vList2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85FA6147-C62D-409E-B939-77138E3966DD}">
      <dgm:prSet custT="1"/>
      <dgm:spPr/>
      <dgm:t>
        <a:bodyPr/>
        <a:lstStyle/>
        <a:p>
          <a:pPr algn="ctr" rtl="0"/>
          <a:r>
            <a:rPr lang="ru-RU" sz="3600" b="1" dirty="0" smtClean="0"/>
            <a:t>Конструирование задачи по физике</a:t>
          </a:r>
          <a:endParaRPr lang="ru-RU" sz="3600" dirty="0"/>
        </a:p>
      </dgm:t>
    </dgm:pt>
    <dgm:pt modelId="{B5C9696A-0203-462A-812F-CD5999E6880E}" type="parTrans" cxnId="{50ABAE27-A6EA-4CD6-B08E-EB51E786EF74}">
      <dgm:prSet/>
      <dgm:spPr/>
      <dgm:t>
        <a:bodyPr/>
        <a:lstStyle/>
        <a:p>
          <a:endParaRPr lang="ru-RU"/>
        </a:p>
      </dgm:t>
    </dgm:pt>
    <dgm:pt modelId="{D5198C68-0D6A-4B46-9B28-222C0BAFA50F}" type="sibTrans" cxnId="{50ABAE27-A6EA-4CD6-B08E-EB51E786EF74}">
      <dgm:prSet/>
      <dgm:spPr/>
      <dgm:t>
        <a:bodyPr/>
        <a:lstStyle/>
        <a:p>
          <a:endParaRPr lang="ru-RU"/>
        </a:p>
      </dgm:t>
    </dgm:pt>
    <dgm:pt modelId="{407EDCE1-F106-48F6-9853-651B850A462D}" type="pres">
      <dgm:prSet presAssocID="{320A99FE-B513-4DB6-9A43-3346F26FBE8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CB85548-F16B-48B6-8108-301FB004873B}" type="pres">
      <dgm:prSet presAssocID="{85FA6147-C62D-409E-B939-77138E3966DD}" presName="parentText" presStyleLbl="node1" presStyleIdx="0" presStyleCnt="1" custScaleY="10005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956F271-3CAE-4349-8B7F-52C1962DCA49}" type="presOf" srcId="{320A99FE-B513-4DB6-9A43-3346F26FBE89}" destId="{407EDCE1-F106-48F6-9853-651B850A462D}" srcOrd="0" destOrd="0" presId="urn:microsoft.com/office/officeart/2005/8/layout/vList2"/>
    <dgm:cxn modelId="{50ABAE27-A6EA-4CD6-B08E-EB51E786EF74}" srcId="{320A99FE-B513-4DB6-9A43-3346F26FBE89}" destId="{85FA6147-C62D-409E-B939-77138E3966DD}" srcOrd="0" destOrd="0" parTransId="{B5C9696A-0203-462A-812F-CD5999E6880E}" sibTransId="{D5198C68-0D6A-4B46-9B28-222C0BAFA50F}"/>
    <dgm:cxn modelId="{74AFCB68-3521-49BC-B3E1-959A31A35F80}" type="presOf" srcId="{85FA6147-C62D-409E-B939-77138E3966DD}" destId="{3CB85548-F16B-48B6-8108-301FB004873B}" srcOrd="0" destOrd="0" presId="urn:microsoft.com/office/officeart/2005/8/layout/vList2"/>
    <dgm:cxn modelId="{1FB0AA52-8161-40A7-85F8-52FFB6C9F3EB}" type="presParOf" srcId="{407EDCE1-F106-48F6-9853-651B850A462D}" destId="{3CB85548-F16B-48B6-8108-301FB004873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3.xml><?xml version="1.0" encoding="utf-8"?>
<dgm:dataModel xmlns:dgm="http://schemas.openxmlformats.org/drawingml/2006/diagram" xmlns:a="http://schemas.openxmlformats.org/drawingml/2006/main">
  <dgm:ptLst>
    <dgm:pt modelId="{D7639C0D-51C2-4527-80C3-666F9DCB4B58}" type="doc">
      <dgm:prSet loTypeId="urn:microsoft.com/office/officeart/2005/8/layout/lProcess3" loCatId="process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C908DA6B-B082-4A37-9686-1D0E9BE7699C}">
      <dgm:prSet/>
      <dgm:spPr/>
      <dgm:t>
        <a:bodyPr/>
        <a:lstStyle/>
        <a:p>
          <a:pPr rtl="0"/>
          <a:r>
            <a:rPr lang="ru-RU" dirty="0" smtClean="0"/>
            <a:t>Продолжение рассказа:</a:t>
          </a:r>
          <a:endParaRPr lang="ru-RU" dirty="0"/>
        </a:p>
      </dgm:t>
    </dgm:pt>
    <dgm:pt modelId="{5414D244-39AD-4FA6-9C95-BEF7CA160434}" type="parTrans" cxnId="{1F1EB574-AD28-4A9A-9395-A95DFE35EBE8}">
      <dgm:prSet/>
      <dgm:spPr/>
      <dgm:t>
        <a:bodyPr/>
        <a:lstStyle/>
        <a:p>
          <a:endParaRPr lang="ru-RU"/>
        </a:p>
      </dgm:t>
    </dgm:pt>
    <dgm:pt modelId="{7D4DE6AE-5248-43DB-B4F6-2E7AE664E843}" type="sibTrans" cxnId="{1F1EB574-AD28-4A9A-9395-A95DFE35EBE8}">
      <dgm:prSet/>
      <dgm:spPr/>
      <dgm:t>
        <a:bodyPr/>
        <a:lstStyle/>
        <a:p>
          <a:endParaRPr lang="ru-RU"/>
        </a:p>
      </dgm:t>
    </dgm:pt>
    <dgm:pt modelId="{A79C0253-DF04-487C-8FBE-B9596DECF819}" type="pres">
      <dgm:prSet presAssocID="{D7639C0D-51C2-4527-80C3-666F9DCB4B58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F4F491B0-A4FE-4970-92D1-058D55D7952F}" type="pres">
      <dgm:prSet presAssocID="{C908DA6B-B082-4A37-9686-1D0E9BE7699C}" presName="horFlow" presStyleCnt="0"/>
      <dgm:spPr/>
    </dgm:pt>
    <dgm:pt modelId="{F066560B-200A-4A26-B371-124ADD51ADB3}" type="pres">
      <dgm:prSet presAssocID="{C908DA6B-B082-4A37-9686-1D0E9BE7699C}" presName="bigChev" presStyleLbl="node1" presStyleIdx="0" presStyleCnt="1" custScaleX="470798" custScaleY="141700"/>
      <dgm:spPr/>
      <dgm:t>
        <a:bodyPr/>
        <a:lstStyle/>
        <a:p>
          <a:endParaRPr lang="ru-RU"/>
        </a:p>
      </dgm:t>
    </dgm:pt>
  </dgm:ptLst>
  <dgm:cxnLst>
    <dgm:cxn modelId="{1F1EB574-AD28-4A9A-9395-A95DFE35EBE8}" srcId="{D7639C0D-51C2-4527-80C3-666F9DCB4B58}" destId="{C908DA6B-B082-4A37-9686-1D0E9BE7699C}" srcOrd="0" destOrd="0" parTransId="{5414D244-39AD-4FA6-9C95-BEF7CA160434}" sibTransId="{7D4DE6AE-5248-43DB-B4F6-2E7AE664E843}"/>
    <dgm:cxn modelId="{D1FB6F58-7AAF-4B32-B4E9-ADE7DC2ED26A}" type="presOf" srcId="{C908DA6B-B082-4A37-9686-1D0E9BE7699C}" destId="{F066560B-200A-4A26-B371-124ADD51ADB3}" srcOrd="0" destOrd="0" presId="urn:microsoft.com/office/officeart/2005/8/layout/lProcess3"/>
    <dgm:cxn modelId="{43621FB1-1354-44B9-9615-DC518A86880F}" type="presOf" srcId="{D7639C0D-51C2-4527-80C3-666F9DCB4B58}" destId="{A79C0253-DF04-487C-8FBE-B9596DECF819}" srcOrd="0" destOrd="0" presId="urn:microsoft.com/office/officeart/2005/8/layout/lProcess3"/>
    <dgm:cxn modelId="{00E55CF3-FC40-4422-ABFB-E5AB1A8B6A0C}" type="presParOf" srcId="{A79C0253-DF04-487C-8FBE-B9596DECF819}" destId="{F4F491B0-A4FE-4970-92D1-058D55D7952F}" srcOrd="0" destOrd="0" presId="urn:microsoft.com/office/officeart/2005/8/layout/lProcess3"/>
    <dgm:cxn modelId="{F660476E-67C2-4D6F-8DC5-DF8EC49845B2}" type="presParOf" srcId="{F4F491B0-A4FE-4970-92D1-058D55D7952F}" destId="{F066560B-200A-4A26-B371-124ADD51ADB3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4.xml><?xml version="1.0" encoding="utf-8"?>
<dgm:dataModel xmlns:dgm="http://schemas.openxmlformats.org/drawingml/2006/diagram" xmlns:a="http://schemas.openxmlformats.org/drawingml/2006/main">
  <dgm:ptLst>
    <dgm:pt modelId="{BD8AE862-81EF-447A-8F24-5344762B2F0D}" type="doc">
      <dgm:prSet loTypeId="urn:microsoft.com/office/officeart/2005/8/layout/vList6" loCatId="process" qsTypeId="urn:microsoft.com/office/officeart/2005/8/quickstyle/simple1" qsCatId="simple" csTypeId="urn:microsoft.com/office/officeart/2005/8/colors/accent2_4" csCatId="accent2" phldr="1"/>
      <dgm:spPr/>
      <dgm:t>
        <a:bodyPr/>
        <a:lstStyle/>
        <a:p>
          <a:endParaRPr lang="ru-RU"/>
        </a:p>
      </dgm:t>
    </dgm:pt>
    <dgm:pt modelId="{BE01A7DA-0072-4FE0-832F-A2D640019916}">
      <dgm:prSet/>
      <dgm:spPr/>
      <dgm:t>
        <a:bodyPr/>
        <a:lstStyle/>
        <a:p>
          <a:pPr rtl="0"/>
          <a:r>
            <a:rPr lang="ru-RU" i="1" dirty="0" smtClean="0"/>
            <a:t>На этом фрагменте гравюры Якоба Шлея виден принцип работы «шаровой машины»: два верхних бревна, на которые опирается камень, скользят с помощью медных шаров по нижним брёвнам.</a:t>
          </a:r>
          <a:endParaRPr lang="ru-RU" dirty="0"/>
        </a:p>
      </dgm:t>
    </dgm:pt>
    <dgm:pt modelId="{57966C5D-4808-4ABE-9D46-C59D070CEAEA}" type="parTrans" cxnId="{0751BE30-4D28-489E-A30D-9B95450275CE}">
      <dgm:prSet/>
      <dgm:spPr/>
      <dgm:t>
        <a:bodyPr/>
        <a:lstStyle/>
        <a:p>
          <a:endParaRPr lang="ru-RU"/>
        </a:p>
      </dgm:t>
    </dgm:pt>
    <dgm:pt modelId="{1A2AB1D5-02F8-475E-9931-53DFAC3182CA}" type="sibTrans" cxnId="{0751BE30-4D28-489E-A30D-9B95450275CE}">
      <dgm:prSet/>
      <dgm:spPr/>
      <dgm:t>
        <a:bodyPr/>
        <a:lstStyle/>
        <a:p>
          <a:endParaRPr lang="ru-RU"/>
        </a:p>
      </dgm:t>
    </dgm:pt>
    <dgm:pt modelId="{76EC77A6-D3C6-4EAA-8C50-33B40774F6E6}" type="pres">
      <dgm:prSet presAssocID="{BD8AE862-81EF-447A-8F24-5344762B2F0D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3D249FB6-74F0-475F-A35E-08E3957FE28B}" type="pres">
      <dgm:prSet presAssocID="{BE01A7DA-0072-4FE0-832F-A2D640019916}" presName="linNode" presStyleCnt="0"/>
      <dgm:spPr/>
    </dgm:pt>
    <dgm:pt modelId="{ABF560A4-3C69-4FB1-B4CB-C5BBD53C6D58}" type="pres">
      <dgm:prSet presAssocID="{BE01A7DA-0072-4FE0-832F-A2D640019916}" presName="parentShp" presStyleLbl="node1" presStyleIdx="0" presStyleCnt="1" custScaleX="2267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D2B302D-59AC-4932-8D06-25045E868001}" type="pres">
      <dgm:prSet presAssocID="{BE01A7DA-0072-4FE0-832F-A2D640019916}" presName="childShp" presStyleLbl="bgAccFollowNode1" presStyleIdx="0" presStyleCnt="1" custScaleX="36843">
        <dgm:presLayoutVars>
          <dgm:bulletEnabled val="1"/>
        </dgm:presLayoutVars>
      </dgm:prSet>
      <dgm:spPr/>
    </dgm:pt>
  </dgm:ptLst>
  <dgm:cxnLst>
    <dgm:cxn modelId="{E9C9CE7B-574A-4ECB-9E96-1450B587179F}" type="presOf" srcId="{BE01A7DA-0072-4FE0-832F-A2D640019916}" destId="{ABF560A4-3C69-4FB1-B4CB-C5BBD53C6D58}" srcOrd="0" destOrd="0" presId="urn:microsoft.com/office/officeart/2005/8/layout/vList6"/>
    <dgm:cxn modelId="{0751BE30-4D28-489E-A30D-9B95450275CE}" srcId="{BD8AE862-81EF-447A-8F24-5344762B2F0D}" destId="{BE01A7DA-0072-4FE0-832F-A2D640019916}" srcOrd="0" destOrd="0" parTransId="{57966C5D-4808-4ABE-9D46-C59D070CEAEA}" sibTransId="{1A2AB1D5-02F8-475E-9931-53DFAC3182CA}"/>
    <dgm:cxn modelId="{704AAEDA-267A-4410-AEA8-E669F56AE722}" type="presOf" srcId="{BD8AE862-81EF-447A-8F24-5344762B2F0D}" destId="{76EC77A6-D3C6-4EAA-8C50-33B40774F6E6}" srcOrd="0" destOrd="0" presId="urn:microsoft.com/office/officeart/2005/8/layout/vList6"/>
    <dgm:cxn modelId="{2F4E0719-5113-4812-A84E-BB83F93FFF6D}" type="presParOf" srcId="{76EC77A6-D3C6-4EAA-8C50-33B40774F6E6}" destId="{3D249FB6-74F0-475F-A35E-08E3957FE28B}" srcOrd="0" destOrd="0" presId="urn:microsoft.com/office/officeart/2005/8/layout/vList6"/>
    <dgm:cxn modelId="{4340721C-84C6-46A4-BDFD-4C643FE2801E}" type="presParOf" srcId="{3D249FB6-74F0-475F-A35E-08E3957FE28B}" destId="{ABF560A4-3C69-4FB1-B4CB-C5BBD53C6D58}" srcOrd="0" destOrd="0" presId="urn:microsoft.com/office/officeart/2005/8/layout/vList6"/>
    <dgm:cxn modelId="{3E1AECCD-04A2-4BC9-B370-1CE4BDAEE67B}" type="presParOf" srcId="{3D249FB6-74F0-475F-A35E-08E3957FE28B}" destId="{7D2B302D-59AC-4932-8D06-25045E868001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5.xml><?xml version="1.0" encoding="utf-8"?>
<dgm:dataModel xmlns:dgm="http://schemas.openxmlformats.org/drawingml/2006/diagram" xmlns:a="http://schemas.openxmlformats.org/drawingml/2006/main">
  <dgm:ptLst>
    <dgm:pt modelId="{CE8E0030-C7A4-4742-97C2-B961EC9BE800}" type="doc">
      <dgm:prSet loTypeId="urn:microsoft.com/office/officeart/2005/8/layout/vList5" loCatId="list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8BBBBF38-0C8D-4C50-A8A0-19BA6737C20E}">
      <dgm:prSet/>
      <dgm:spPr/>
      <dgm:t>
        <a:bodyPr/>
        <a:lstStyle/>
        <a:p>
          <a:pPr rtl="0"/>
          <a:r>
            <a:rPr lang="ru-RU" b="1" smtClean="0"/>
            <a:t>Ознакомление </a:t>
          </a:r>
          <a:endParaRPr lang="ru-RU"/>
        </a:p>
      </dgm:t>
    </dgm:pt>
    <dgm:pt modelId="{311AF067-765A-4CF1-99C0-D93EEAC64F71}" type="parTrans" cxnId="{AA009EC8-2926-4631-A2A8-64B2C04FE4AB}">
      <dgm:prSet/>
      <dgm:spPr/>
      <dgm:t>
        <a:bodyPr/>
        <a:lstStyle/>
        <a:p>
          <a:endParaRPr lang="ru-RU"/>
        </a:p>
      </dgm:t>
    </dgm:pt>
    <dgm:pt modelId="{63934616-2F15-42B8-9541-C64981B45F2C}" type="sibTrans" cxnId="{AA009EC8-2926-4631-A2A8-64B2C04FE4AB}">
      <dgm:prSet/>
      <dgm:spPr/>
      <dgm:t>
        <a:bodyPr/>
        <a:lstStyle/>
        <a:p>
          <a:endParaRPr lang="ru-RU"/>
        </a:p>
      </dgm:t>
    </dgm:pt>
    <dgm:pt modelId="{D1CD71E7-0254-4F0F-86F0-349D9ACD1291}">
      <dgm:prSet/>
      <dgm:spPr/>
      <dgm:t>
        <a:bodyPr/>
        <a:lstStyle/>
        <a:p>
          <a:pPr rtl="0"/>
          <a:r>
            <a:rPr lang="ru-RU" dirty="0" smtClean="0"/>
            <a:t>Какие еще известные наблюдения и опыты показывают, что существует сила трения? В чем заключаются причины трения? Какие виды трения различают? </a:t>
          </a:r>
          <a:endParaRPr lang="ru-RU" dirty="0"/>
        </a:p>
      </dgm:t>
    </dgm:pt>
    <dgm:pt modelId="{DD5A710D-29D2-4902-8823-E6D68A82A6F1}" type="parTrans" cxnId="{2BBC48AB-A304-444E-8EA2-136D16BD43A0}">
      <dgm:prSet/>
      <dgm:spPr/>
      <dgm:t>
        <a:bodyPr/>
        <a:lstStyle/>
        <a:p>
          <a:endParaRPr lang="ru-RU"/>
        </a:p>
      </dgm:t>
    </dgm:pt>
    <dgm:pt modelId="{5256C5EE-6D73-4B09-B3E5-18F86F3A0485}" type="sibTrans" cxnId="{2BBC48AB-A304-444E-8EA2-136D16BD43A0}">
      <dgm:prSet/>
      <dgm:spPr/>
      <dgm:t>
        <a:bodyPr/>
        <a:lstStyle/>
        <a:p>
          <a:endParaRPr lang="ru-RU"/>
        </a:p>
      </dgm:t>
    </dgm:pt>
    <dgm:pt modelId="{6C7402B8-717C-46A9-9640-DB8B55ADAD8C}">
      <dgm:prSet/>
      <dgm:spPr/>
      <dgm:t>
        <a:bodyPr/>
        <a:lstStyle/>
        <a:p>
          <a:pPr rtl="0"/>
          <a:r>
            <a:rPr lang="ru-RU" b="1" smtClean="0"/>
            <a:t>Понимание </a:t>
          </a:r>
          <a:endParaRPr lang="ru-RU"/>
        </a:p>
      </dgm:t>
    </dgm:pt>
    <dgm:pt modelId="{8781AC4B-9A0D-4657-9CF2-04BC090876BC}" type="parTrans" cxnId="{F7D92078-0991-422D-806F-DDB01E743F13}">
      <dgm:prSet/>
      <dgm:spPr/>
      <dgm:t>
        <a:bodyPr/>
        <a:lstStyle/>
        <a:p>
          <a:endParaRPr lang="ru-RU"/>
        </a:p>
      </dgm:t>
    </dgm:pt>
    <dgm:pt modelId="{EF56D684-5F5B-456E-9E6B-741309F370D5}" type="sibTrans" cxnId="{F7D92078-0991-422D-806F-DDB01E743F13}">
      <dgm:prSet/>
      <dgm:spPr/>
      <dgm:t>
        <a:bodyPr/>
        <a:lstStyle/>
        <a:p>
          <a:endParaRPr lang="ru-RU"/>
        </a:p>
      </dgm:t>
    </dgm:pt>
    <dgm:pt modelId="{00868031-D4E1-44F7-A7C8-5C2E69528374}">
      <dgm:prSet/>
      <dgm:spPr/>
      <dgm:t>
        <a:bodyPr/>
        <a:lstStyle/>
        <a:p>
          <a:pPr rtl="0"/>
          <a:r>
            <a:rPr lang="ru-RU" dirty="0" smtClean="0"/>
            <a:t>Какое изобретение человечества заменило трение скольжения трением качения? </a:t>
          </a:r>
          <a:endParaRPr lang="ru-RU" dirty="0"/>
        </a:p>
      </dgm:t>
    </dgm:pt>
    <dgm:pt modelId="{0E970FA6-016C-4237-9FD4-3988B685B55C}" type="parTrans" cxnId="{E19F90C9-C71C-4FDE-9E6F-6FD5E1F2D976}">
      <dgm:prSet/>
      <dgm:spPr/>
      <dgm:t>
        <a:bodyPr/>
        <a:lstStyle/>
        <a:p>
          <a:endParaRPr lang="ru-RU"/>
        </a:p>
      </dgm:t>
    </dgm:pt>
    <dgm:pt modelId="{53C37CAD-0939-4EF3-A67B-36EFD09CFED8}" type="sibTrans" cxnId="{E19F90C9-C71C-4FDE-9E6F-6FD5E1F2D976}">
      <dgm:prSet/>
      <dgm:spPr/>
      <dgm:t>
        <a:bodyPr/>
        <a:lstStyle/>
        <a:p>
          <a:endParaRPr lang="ru-RU"/>
        </a:p>
      </dgm:t>
    </dgm:pt>
    <dgm:pt modelId="{92E488E2-FA13-4066-964B-75A890EDB699}">
      <dgm:prSet/>
      <dgm:spPr/>
      <dgm:t>
        <a:bodyPr/>
        <a:lstStyle/>
        <a:p>
          <a:pPr rtl="0"/>
          <a:r>
            <a:rPr lang="ru-RU" b="1" dirty="0" smtClean="0"/>
            <a:t>Применение</a:t>
          </a:r>
          <a:r>
            <a:rPr lang="ru-RU" dirty="0" smtClean="0"/>
            <a:t> </a:t>
          </a:r>
          <a:endParaRPr lang="ru-RU" dirty="0"/>
        </a:p>
      </dgm:t>
    </dgm:pt>
    <dgm:pt modelId="{8A1DCE83-839B-40E6-9486-AE714703116E}" type="parTrans" cxnId="{9567C9EA-6903-49BF-95DC-C5D69F60308B}">
      <dgm:prSet/>
      <dgm:spPr/>
      <dgm:t>
        <a:bodyPr/>
        <a:lstStyle/>
        <a:p>
          <a:endParaRPr lang="ru-RU"/>
        </a:p>
      </dgm:t>
    </dgm:pt>
    <dgm:pt modelId="{E74CAB6F-BB75-4A73-8CAD-A0F1F1D56CF3}" type="sibTrans" cxnId="{9567C9EA-6903-49BF-95DC-C5D69F60308B}">
      <dgm:prSet/>
      <dgm:spPr/>
      <dgm:t>
        <a:bodyPr/>
        <a:lstStyle/>
        <a:p>
          <a:endParaRPr lang="ru-RU"/>
        </a:p>
      </dgm:t>
    </dgm:pt>
    <dgm:pt modelId="{26B8403F-D681-49C1-9526-16E2C73A61C6}">
      <dgm:prSet/>
      <dgm:spPr/>
      <dgm:t>
        <a:bodyPr/>
        <a:lstStyle/>
        <a:p>
          <a:pPr rtl="0"/>
          <a:r>
            <a:rPr lang="ru-RU" dirty="0" smtClean="0"/>
            <a:t>Где в природе и технике нужно учитывать трение? Какую роль играет трение в жизни животных и растений? </a:t>
          </a:r>
          <a:endParaRPr lang="ru-RU" dirty="0"/>
        </a:p>
      </dgm:t>
    </dgm:pt>
    <dgm:pt modelId="{EB1C8468-E4EF-424C-8ED3-7C22880B4CB5}" type="parTrans" cxnId="{31EF1901-7F68-4E0F-B331-6C9523A0D9E6}">
      <dgm:prSet/>
      <dgm:spPr/>
      <dgm:t>
        <a:bodyPr/>
        <a:lstStyle/>
        <a:p>
          <a:endParaRPr lang="ru-RU"/>
        </a:p>
      </dgm:t>
    </dgm:pt>
    <dgm:pt modelId="{FC22216A-8287-4C12-96B9-653F26C45756}" type="sibTrans" cxnId="{31EF1901-7F68-4E0F-B331-6C9523A0D9E6}">
      <dgm:prSet/>
      <dgm:spPr/>
      <dgm:t>
        <a:bodyPr/>
        <a:lstStyle/>
        <a:p>
          <a:endParaRPr lang="ru-RU"/>
        </a:p>
      </dgm:t>
    </dgm:pt>
    <dgm:pt modelId="{A32ED4F2-A9D7-4B77-B223-958D2F48E4A8}">
      <dgm:prSet/>
      <dgm:spPr/>
      <dgm:t>
        <a:bodyPr/>
        <a:lstStyle/>
        <a:p>
          <a:pPr rtl="0"/>
          <a:r>
            <a:rPr lang="ru-RU" b="1" smtClean="0"/>
            <a:t>Анализ</a:t>
          </a:r>
          <a:r>
            <a:rPr lang="ru-RU" smtClean="0"/>
            <a:t> </a:t>
          </a:r>
          <a:endParaRPr lang="ru-RU"/>
        </a:p>
      </dgm:t>
    </dgm:pt>
    <dgm:pt modelId="{CED9064C-7E73-4844-98CA-BDE1949998A8}" type="parTrans" cxnId="{E9135528-40F1-4093-B5F1-7870A2A33862}">
      <dgm:prSet/>
      <dgm:spPr/>
      <dgm:t>
        <a:bodyPr/>
        <a:lstStyle/>
        <a:p>
          <a:endParaRPr lang="ru-RU"/>
        </a:p>
      </dgm:t>
    </dgm:pt>
    <dgm:pt modelId="{89461A15-87D0-4B77-B5D7-FF280C199E35}" type="sibTrans" cxnId="{E9135528-40F1-4093-B5F1-7870A2A33862}">
      <dgm:prSet/>
      <dgm:spPr/>
      <dgm:t>
        <a:bodyPr/>
        <a:lstStyle/>
        <a:p>
          <a:endParaRPr lang="ru-RU"/>
        </a:p>
      </dgm:t>
    </dgm:pt>
    <dgm:pt modelId="{85EE3F96-9D2F-4858-95CB-9FE7D34607C8}">
      <dgm:prSet/>
      <dgm:spPr/>
      <dgm:t>
        <a:bodyPr/>
        <a:lstStyle/>
        <a:p>
          <a:pPr rtl="0"/>
          <a:r>
            <a:rPr lang="ru-RU" dirty="0" smtClean="0"/>
            <a:t>Трение полезно или вредно? Почему при транспортировке Гром-камня использовались бронзовые шары? </a:t>
          </a:r>
          <a:endParaRPr lang="ru-RU" dirty="0"/>
        </a:p>
      </dgm:t>
    </dgm:pt>
    <dgm:pt modelId="{C5BEC830-3C1E-418E-9434-4F42FFC17E79}" type="parTrans" cxnId="{02B1B8BD-46CD-4CA5-9FA2-5159AC57ACBA}">
      <dgm:prSet/>
      <dgm:spPr/>
      <dgm:t>
        <a:bodyPr/>
        <a:lstStyle/>
        <a:p>
          <a:endParaRPr lang="ru-RU"/>
        </a:p>
      </dgm:t>
    </dgm:pt>
    <dgm:pt modelId="{FB577D43-F07D-415D-96D6-D6F686231BB1}" type="sibTrans" cxnId="{02B1B8BD-46CD-4CA5-9FA2-5159AC57ACBA}">
      <dgm:prSet/>
      <dgm:spPr/>
      <dgm:t>
        <a:bodyPr/>
        <a:lstStyle/>
        <a:p>
          <a:endParaRPr lang="ru-RU"/>
        </a:p>
      </dgm:t>
    </dgm:pt>
    <dgm:pt modelId="{AB82D472-D158-4C00-8ED6-F08F4FEC08C0}">
      <dgm:prSet/>
      <dgm:spPr/>
      <dgm:t>
        <a:bodyPr/>
        <a:lstStyle/>
        <a:p>
          <a:pPr rtl="0"/>
          <a:r>
            <a:rPr lang="ru-RU" b="1" smtClean="0"/>
            <a:t>Синтез </a:t>
          </a:r>
          <a:endParaRPr lang="ru-RU"/>
        </a:p>
      </dgm:t>
    </dgm:pt>
    <dgm:pt modelId="{7DED334E-303D-48F4-89D7-8BB953FD6344}" type="parTrans" cxnId="{C8ACC51E-D8EA-42DE-BE57-A43F2B851390}">
      <dgm:prSet/>
      <dgm:spPr/>
      <dgm:t>
        <a:bodyPr/>
        <a:lstStyle/>
        <a:p>
          <a:endParaRPr lang="ru-RU"/>
        </a:p>
      </dgm:t>
    </dgm:pt>
    <dgm:pt modelId="{ED14BB63-5A0B-4DBA-97D9-CD362D7814E8}" type="sibTrans" cxnId="{C8ACC51E-D8EA-42DE-BE57-A43F2B851390}">
      <dgm:prSet/>
      <dgm:spPr/>
      <dgm:t>
        <a:bodyPr/>
        <a:lstStyle/>
        <a:p>
          <a:endParaRPr lang="ru-RU"/>
        </a:p>
      </dgm:t>
    </dgm:pt>
    <dgm:pt modelId="{AE35F417-38E6-44E4-996E-A70F31A1D8EA}">
      <dgm:prSet/>
      <dgm:spPr/>
      <dgm:t>
        <a:bodyPr/>
        <a:lstStyle/>
        <a:p>
          <a:pPr rtl="0"/>
          <a:r>
            <a:rPr lang="ru-RU" dirty="0" smtClean="0"/>
            <a:t>Какими способами можно уменьшить трение? Увеличить трение? Какими приемами уменьшали трение при перемещении Гром-камня? </a:t>
          </a:r>
          <a:endParaRPr lang="ru-RU" dirty="0"/>
        </a:p>
      </dgm:t>
    </dgm:pt>
    <dgm:pt modelId="{C3A472A7-E44C-4972-91A5-E2F0F68B7FD7}" type="parTrans" cxnId="{D13FDCCA-4035-420E-9446-F82C78680C8C}">
      <dgm:prSet/>
      <dgm:spPr/>
      <dgm:t>
        <a:bodyPr/>
        <a:lstStyle/>
        <a:p>
          <a:endParaRPr lang="ru-RU"/>
        </a:p>
      </dgm:t>
    </dgm:pt>
    <dgm:pt modelId="{C8C885C6-196C-4C35-AA49-943B054FB32D}" type="sibTrans" cxnId="{D13FDCCA-4035-420E-9446-F82C78680C8C}">
      <dgm:prSet/>
      <dgm:spPr/>
      <dgm:t>
        <a:bodyPr/>
        <a:lstStyle/>
        <a:p>
          <a:endParaRPr lang="ru-RU"/>
        </a:p>
      </dgm:t>
    </dgm:pt>
    <dgm:pt modelId="{2392D174-D4AA-4E0B-A865-1623741F69EA}">
      <dgm:prSet/>
      <dgm:spPr/>
      <dgm:t>
        <a:bodyPr/>
        <a:lstStyle/>
        <a:p>
          <a:pPr rtl="0"/>
          <a:r>
            <a:rPr lang="ru-RU" b="1" smtClean="0"/>
            <a:t>Оценка </a:t>
          </a:r>
          <a:endParaRPr lang="ru-RU"/>
        </a:p>
      </dgm:t>
    </dgm:pt>
    <dgm:pt modelId="{65146622-CF0F-4A3C-8873-3BE785F76616}" type="parTrans" cxnId="{78AAA4D0-9BCD-4EB0-A004-125FB02A42AB}">
      <dgm:prSet/>
      <dgm:spPr/>
      <dgm:t>
        <a:bodyPr/>
        <a:lstStyle/>
        <a:p>
          <a:endParaRPr lang="ru-RU"/>
        </a:p>
      </dgm:t>
    </dgm:pt>
    <dgm:pt modelId="{9B1CEA02-B7B8-41D6-8987-9E7FF1B278E5}" type="sibTrans" cxnId="{78AAA4D0-9BCD-4EB0-A004-125FB02A42AB}">
      <dgm:prSet/>
      <dgm:spPr/>
      <dgm:t>
        <a:bodyPr/>
        <a:lstStyle/>
        <a:p>
          <a:endParaRPr lang="ru-RU"/>
        </a:p>
      </dgm:t>
    </dgm:pt>
    <dgm:pt modelId="{E71DBD18-56F3-4804-944C-BA339566E413}">
      <dgm:prSet/>
      <dgm:spPr/>
      <dgm:t>
        <a:bodyPr/>
        <a:lstStyle/>
        <a:p>
          <a:pPr rtl="0"/>
          <a:r>
            <a:rPr lang="ru-RU" dirty="0" smtClean="0"/>
            <a:t>1. Как можно было бы транспортировать Гром-камень сегодня? </a:t>
          </a:r>
          <a:endParaRPr lang="ru-RU" dirty="0"/>
        </a:p>
      </dgm:t>
    </dgm:pt>
    <dgm:pt modelId="{A03FB144-4D4B-4F26-B898-3AC170211E63}" type="parTrans" cxnId="{0892EA68-836B-4AE9-A83C-A419E54D1854}">
      <dgm:prSet/>
      <dgm:spPr/>
      <dgm:t>
        <a:bodyPr/>
        <a:lstStyle/>
        <a:p>
          <a:endParaRPr lang="ru-RU"/>
        </a:p>
      </dgm:t>
    </dgm:pt>
    <dgm:pt modelId="{EB5EC65B-6200-440E-A33F-2C2163C3D295}" type="sibTrans" cxnId="{0892EA68-836B-4AE9-A83C-A419E54D1854}">
      <dgm:prSet/>
      <dgm:spPr/>
      <dgm:t>
        <a:bodyPr/>
        <a:lstStyle/>
        <a:p>
          <a:endParaRPr lang="ru-RU"/>
        </a:p>
      </dgm:t>
    </dgm:pt>
    <dgm:pt modelId="{99872F9C-9912-4211-ABC6-06CD7072A999}">
      <dgm:prSet/>
      <dgm:spPr/>
      <dgm:t>
        <a:bodyPr/>
        <a:lstStyle/>
        <a:p>
          <a:pPr rtl="0"/>
          <a:r>
            <a:rPr lang="ru-RU" dirty="0" smtClean="0"/>
            <a:t>2.Рассчитайте грузоподъемность транспортного средства для его перемещения. </a:t>
          </a:r>
          <a:endParaRPr lang="ru-RU" dirty="0"/>
        </a:p>
      </dgm:t>
    </dgm:pt>
    <dgm:pt modelId="{849BDC22-6DCF-4D51-8195-A70A941495AA}" type="parTrans" cxnId="{2EC8BD73-9799-4417-BD4A-58758157E1A9}">
      <dgm:prSet/>
      <dgm:spPr/>
      <dgm:t>
        <a:bodyPr/>
        <a:lstStyle/>
        <a:p>
          <a:endParaRPr lang="ru-RU"/>
        </a:p>
      </dgm:t>
    </dgm:pt>
    <dgm:pt modelId="{20B7623C-59DC-4464-8D52-84A5E63E5E3A}" type="sibTrans" cxnId="{2EC8BD73-9799-4417-BD4A-58758157E1A9}">
      <dgm:prSet/>
      <dgm:spPr/>
      <dgm:t>
        <a:bodyPr/>
        <a:lstStyle/>
        <a:p>
          <a:endParaRPr lang="ru-RU"/>
        </a:p>
      </dgm:t>
    </dgm:pt>
    <dgm:pt modelId="{8D20A567-186E-46DF-AD89-64A1EED49847}">
      <dgm:prSet/>
      <dgm:spPr/>
      <dgm:t>
        <a:bodyPr/>
        <a:lstStyle/>
        <a:p>
          <a:pPr rtl="0"/>
          <a:r>
            <a:rPr lang="ru-RU" smtClean="0"/>
            <a:t>3. Представьте себе воображаемую ситуацию, если бы сила трения вдруг исчезла.</a:t>
          </a:r>
          <a:endParaRPr lang="ru-RU"/>
        </a:p>
      </dgm:t>
    </dgm:pt>
    <dgm:pt modelId="{1DAACF6B-A250-4786-B610-56A4C97652F5}" type="parTrans" cxnId="{55A13B29-876D-4EE2-9E38-B0073519733D}">
      <dgm:prSet/>
      <dgm:spPr/>
      <dgm:t>
        <a:bodyPr/>
        <a:lstStyle/>
        <a:p>
          <a:endParaRPr lang="ru-RU"/>
        </a:p>
      </dgm:t>
    </dgm:pt>
    <dgm:pt modelId="{ECC402FD-A622-493E-8906-C185EEACEBB3}" type="sibTrans" cxnId="{55A13B29-876D-4EE2-9E38-B0073519733D}">
      <dgm:prSet/>
      <dgm:spPr/>
      <dgm:t>
        <a:bodyPr/>
        <a:lstStyle/>
        <a:p>
          <a:endParaRPr lang="ru-RU"/>
        </a:p>
      </dgm:t>
    </dgm:pt>
    <dgm:pt modelId="{1A6228A6-4F6E-44DC-B5CB-B7C3D7EBF639}" type="pres">
      <dgm:prSet presAssocID="{CE8E0030-C7A4-4742-97C2-B961EC9BE80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45236E4-C017-4406-B54D-5BE41F7AC1C8}" type="pres">
      <dgm:prSet presAssocID="{8BBBBF38-0C8D-4C50-A8A0-19BA6737C20E}" presName="linNode" presStyleCnt="0"/>
      <dgm:spPr/>
    </dgm:pt>
    <dgm:pt modelId="{C7773548-F8CA-425D-8856-DC40578701D4}" type="pres">
      <dgm:prSet presAssocID="{8BBBBF38-0C8D-4C50-A8A0-19BA6737C20E}" presName="parentText" presStyleLbl="node1" presStyleIdx="0" presStyleCnt="6" custScaleX="6059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1954FE4-B847-49D7-895E-DB28B35A4B3C}" type="pres">
      <dgm:prSet presAssocID="{8BBBBF38-0C8D-4C50-A8A0-19BA6737C20E}" presName="descendantText" presStyleLbl="alignAccFollowNode1" presStyleIdx="0" presStyleCnt="6" custScaleX="1329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191977-2815-4F65-8995-9750A5E98742}" type="pres">
      <dgm:prSet presAssocID="{63934616-2F15-42B8-9541-C64981B45F2C}" presName="sp" presStyleCnt="0"/>
      <dgm:spPr/>
    </dgm:pt>
    <dgm:pt modelId="{2668EAF3-3389-469B-9107-1A8349651E82}" type="pres">
      <dgm:prSet presAssocID="{6C7402B8-717C-46A9-9640-DB8B55ADAD8C}" presName="linNode" presStyleCnt="0"/>
      <dgm:spPr/>
    </dgm:pt>
    <dgm:pt modelId="{352BA06A-D174-458B-9FD2-CBB4E0BCCEA7}" type="pres">
      <dgm:prSet presAssocID="{6C7402B8-717C-46A9-9640-DB8B55ADAD8C}" presName="parentText" presStyleLbl="node1" presStyleIdx="1" presStyleCnt="6" custScaleX="58350" custScaleY="8049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DF502D-3E7E-4015-A341-D0AE6BC95F45}" type="pres">
      <dgm:prSet presAssocID="{6C7402B8-717C-46A9-9640-DB8B55ADAD8C}" presName="descendantText" presStyleLbl="alignAccFollowNode1" presStyleIdx="1" presStyleCnt="6" custScaleX="126420" custScaleY="788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3CEBC25-0B04-497B-BD00-687B146F52FF}" type="pres">
      <dgm:prSet presAssocID="{EF56D684-5F5B-456E-9E6B-741309F370D5}" presName="sp" presStyleCnt="0"/>
      <dgm:spPr/>
    </dgm:pt>
    <dgm:pt modelId="{0A0A634E-A850-4DD2-9F4F-6C72DF4E8225}" type="pres">
      <dgm:prSet presAssocID="{92E488E2-FA13-4066-964B-75A890EDB699}" presName="linNode" presStyleCnt="0"/>
      <dgm:spPr/>
    </dgm:pt>
    <dgm:pt modelId="{E02564CC-9378-4B8B-9735-F788D1CFAC68}" type="pres">
      <dgm:prSet presAssocID="{92E488E2-FA13-4066-964B-75A890EDB699}" presName="parentText" presStyleLbl="node1" presStyleIdx="2" presStyleCnt="6" custScaleX="61957" custLinFactNeighborX="-2" custLinFactNeighborY="-10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A12F02-DAA8-4183-8EB0-250172BCABD9}" type="pres">
      <dgm:prSet presAssocID="{92E488E2-FA13-4066-964B-75A890EDB699}" presName="descendantText" presStyleLbl="alignAccFollowNode1" presStyleIdx="2" presStyleCnt="6" custScaleX="13784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94102B-8F80-44E5-BD82-03ABE48E4BAE}" type="pres">
      <dgm:prSet presAssocID="{E74CAB6F-BB75-4A73-8CAD-A0F1F1D56CF3}" presName="sp" presStyleCnt="0"/>
      <dgm:spPr/>
    </dgm:pt>
    <dgm:pt modelId="{B138C004-D81F-462F-8882-E1431C76A33A}" type="pres">
      <dgm:prSet presAssocID="{A32ED4F2-A9D7-4B77-B223-958D2F48E4A8}" presName="linNode" presStyleCnt="0"/>
      <dgm:spPr/>
    </dgm:pt>
    <dgm:pt modelId="{5498B38C-AE1C-4F17-A317-EA16F1CD2313}" type="pres">
      <dgm:prSet presAssocID="{A32ED4F2-A9D7-4B77-B223-958D2F48E4A8}" presName="parentText" presStyleLbl="node1" presStyleIdx="3" presStyleCnt="6" custScaleX="5624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A07C5F-8582-41D4-B024-56FEC5194916}" type="pres">
      <dgm:prSet presAssocID="{A32ED4F2-A9D7-4B77-B223-958D2F48E4A8}" presName="descendantText" presStyleLbl="alignAccFollowNode1" presStyleIdx="3" presStyleCnt="6" custScaleX="1239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EE480D-0030-433D-B5FD-CF954347CAB0}" type="pres">
      <dgm:prSet presAssocID="{89461A15-87D0-4B77-B5D7-FF280C199E35}" presName="sp" presStyleCnt="0"/>
      <dgm:spPr/>
    </dgm:pt>
    <dgm:pt modelId="{7BFF4817-BBBE-40B2-BD17-0F3695756D95}" type="pres">
      <dgm:prSet presAssocID="{AB82D472-D158-4C00-8ED6-F08F4FEC08C0}" presName="linNode" presStyleCnt="0"/>
      <dgm:spPr/>
    </dgm:pt>
    <dgm:pt modelId="{CB6221E0-3D64-4020-AB3B-53A4E67B0C06}" type="pres">
      <dgm:prSet presAssocID="{AB82D472-D158-4C00-8ED6-F08F4FEC08C0}" presName="parentText" presStyleLbl="node1" presStyleIdx="4" presStyleCnt="6" custScaleX="5624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C6E93D-5AC3-4C35-B9B5-E45A669E544E}" type="pres">
      <dgm:prSet presAssocID="{AB82D472-D158-4C00-8ED6-F08F4FEC08C0}" presName="descendantText" presStyleLbl="alignAccFollowNode1" presStyleIdx="4" presStyleCnt="6" custScaleX="1220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688195-E6C7-475D-9197-98E99AC832C5}" type="pres">
      <dgm:prSet presAssocID="{ED14BB63-5A0B-4DBA-97D9-CD362D7814E8}" presName="sp" presStyleCnt="0"/>
      <dgm:spPr/>
    </dgm:pt>
    <dgm:pt modelId="{69F32E18-0AC4-449D-BE6A-086920190E19}" type="pres">
      <dgm:prSet presAssocID="{2392D174-D4AA-4E0B-A865-1623741F69EA}" presName="linNode" presStyleCnt="0"/>
      <dgm:spPr/>
    </dgm:pt>
    <dgm:pt modelId="{ADD37A74-BB0C-4F66-8109-1993C7391F41}" type="pres">
      <dgm:prSet presAssocID="{2392D174-D4AA-4E0B-A865-1623741F69EA}" presName="parentText" presStyleLbl="node1" presStyleIdx="5" presStyleCnt="6" custScaleY="11792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A46125-C72D-486E-A4A8-433CDBCE9319}" type="pres">
      <dgm:prSet presAssocID="{2392D174-D4AA-4E0B-A865-1623741F69EA}" presName="descendantText" presStyleLbl="alignAccFollowNode1" presStyleIdx="5" presStyleCnt="6" custScaleX="226429" custScaleY="15203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7D92078-0991-422D-806F-DDB01E743F13}" srcId="{CE8E0030-C7A4-4742-97C2-B961EC9BE800}" destId="{6C7402B8-717C-46A9-9640-DB8B55ADAD8C}" srcOrd="1" destOrd="0" parTransId="{8781AC4B-9A0D-4657-9CF2-04BC090876BC}" sibTransId="{EF56D684-5F5B-456E-9E6B-741309F370D5}"/>
    <dgm:cxn modelId="{2BBC48AB-A304-444E-8EA2-136D16BD43A0}" srcId="{8BBBBF38-0C8D-4C50-A8A0-19BA6737C20E}" destId="{D1CD71E7-0254-4F0F-86F0-349D9ACD1291}" srcOrd="0" destOrd="0" parTransId="{DD5A710D-29D2-4902-8823-E6D68A82A6F1}" sibTransId="{5256C5EE-6D73-4B09-B3E5-18F86F3A0485}"/>
    <dgm:cxn modelId="{9567C9EA-6903-49BF-95DC-C5D69F60308B}" srcId="{CE8E0030-C7A4-4742-97C2-B961EC9BE800}" destId="{92E488E2-FA13-4066-964B-75A890EDB699}" srcOrd="2" destOrd="0" parTransId="{8A1DCE83-839B-40E6-9486-AE714703116E}" sibTransId="{E74CAB6F-BB75-4A73-8CAD-A0F1F1D56CF3}"/>
    <dgm:cxn modelId="{2EC8BD73-9799-4417-BD4A-58758157E1A9}" srcId="{2392D174-D4AA-4E0B-A865-1623741F69EA}" destId="{99872F9C-9912-4211-ABC6-06CD7072A999}" srcOrd="1" destOrd="0" parTransId="{849BDC22-6DCF-4D51-8195-A70A941495AA}" sibTransId="{20B7623C-59DC-4464-8D52-84A5E63E5E3A}"/>
    <dgm:cxn modelId="{092336B9-5301-4838-9A47-E4B1CAAEB227}" type="presOf" srcId="{AB82D472-D158-4C00-8ED6-F08F4FEC08C0}" destId="{CB6221E0-3D64-4020-AB3B-53A4E67B0C06}" srcOrd="0" destOrd="0" presId="urn:microsoft.com/office/officeart/2005/8/layout/vList5"/>
    <dgm:cxn modelId="{15A369FB-F76F-49BE-830F-3E5B1CF9F636}" type="presOf" srcId="{A32ED4F2-A9D7-4B77-B223-958D2F48E4A8}" destId="{5498B38C-AE1C-4F17-A317-EA16F1CD2313}" srcOrd="0" destOrd="0" presId="urn:microsoft.com/office/officeart/2005/8/layout/vList5"/>
    <dgm:cxn modelId="{3B648E7C-9E49-44A8-B78B-42D4D8C9597C}" type="presOf" srcId="{6C7402B8-717C-46A9-9640-DB8B55ADAD8C}" destId="{352BA06A-D174-458B-9FD2-CBB4E0BCCEA7}" srcOrd="0" destOrd="0" presId="urn:microsoft.com/office/officeart/2005/8/layout/vList5"/>
    <dgm:cxn modelId="{E9135528-40F1-4093-B5F1-7870A2A33862}" srcId="{CE8E0030-C7A4-4742-97C2-B961EC9BE800}" destId="{A32ED4F2-A9D7-4B77-B223-958D2F48E4A8}" srcOrd="3" destOrd="0" parTransId="{CED9064C-7E73-4844-98CA-BDE1949998A8}" sibTransId="{89461A15-87D0-4B77-B5D7-FF280C199E35}"/>
    <dgm:cxn modelId="{10ADF82B-D33A-4584-AEEA-31F47C60F8A2}" type="presOf" srcId="{26B8403F-D681-49C1-9526-16E2C73A61C6}" destId="{B4A12F02-DAA8-4183-8EB0-250172BCABD9}" srcOrd="0" destOrd="0" presId="urn:microsoft.com/office/officeart/2005/8/layout/vList5"/>
    <dgm:cxn modelId="{3BEB3D50-4494-4FEF-B782-91A223853916}" type="presOf" srcId="{D1CD71E7-0254-4F0F-86F0-349D9ACD1291}" destId="{51954FE4-B847-49D7-895E-DB28B35A4B3C}" srcOrd="0" destOrd="0" presId="urn:microsoft.com/office/officeart/2005/8/layout/vList5"/>
    <dgm:cxn modelId="{02B1B8BD-46CD-4CA5-9FA2-5159AC57ACBA}" srcId="{A32ED4F2-A9D7-4B77-B223-958D2F48E4A8}" destId="{85EE3F96-9D2F-4858-95CB-9FE7D34607C8}" srcOrd="0" destOrd="0" parTransId="{C5BEC830-3C1E-418E-9434-4F42FFC17E79}" sibTransId="{FB577D43-F07D-415D-96D6-D6F686231BB1}"/>
    <dgm:cxn modelId="{31EF1901-7F68-4E0F-B331-6C9523A0D9E6}" srcId="{92E488E2-FA13-4066-964B-75A890EDB699}" destId="{26B8403F-D681-49C1-9526-16E2C73A61C6}" srcOrd="0" destOrd="0" parTransId="{EB1C8468-E4EF-424C-8ED3-7C22880B4CB5}" sibTransId="{FC22216A-8287-4C12-96B9-653F26C45756}"/>
    <dgm:cxn modelId="{A9A6B1D7-5F10-4ECE-848D-C381414AE984}" type="presOf" srcId="{E71DBD18-56F3-4804-944C-BA339566E413}" destId="{F2A46125-C72D-486E-A4A8-433CDBCE9319}" srcOrd="0" destOrd="0" presId="urn:microsoft.com/office/officeart/2005/8/layout/vList5"/>
    <dgm:cxn modelId="{C8ACC51E-D8EA-42DE-BE57-A43F2B851390}" srcId="{CE8E0030-C7A4-4742-97C2-B961EC9BE800}" destId="{AB82D472-D158-4C00-8ED6-F08F4FEC08C0}" srcOrd="4" destOrd="0" parTransId="{7DED334E-303D-48F4-89D7-8BB953FD6344}" sibTransId="{ED14BB63-5A0B-4DBA-97D9-CD362D7814E8}"/>
    <dgm:cxn modelId="{AA009EC8-2926-4631-A2A8-64B2C04FE4AB}" srcId="{CE8E0030-C7A4-4742-97C2-B961EC9BE800}" destId="{8BBBBF38-0C8D-4C50-A8A0-19BA6737C20E}" srcOrd="0" destOrd="0" parTransId="{311AF067-765A-4CF1-99C0-D93EEAC64F71}" sibTransId="{63934616-2F15-42B8-9541-C64981B45F2C}"/>
    <dgm:cxn modelId="{78AAA4D0-9BCD-4EB0-A004-125FB02A42AB}" srcId="{CE8E0030-C7A4-4742-97C2-B961EC9BE800}" destId="{2392D174-D4AA-4E0B-A865-1623741F69EA}" srcOrd="5" destOrd="0" parTransId="{65146622-CF0F-4A3C-8873-3BE785F76616}" sibTransId="{9B1CEA02-B7B8-41D6-8987-9E7FF1B278E5}"/>
    <dgm:cxn modelId="{D13FDCCA-4035-420E-9446-F82C78680C8C}" srcId="{AB82D472-D158-4C00-8ED6-F08F4FEC08C0}" destId="{AE35F417-38E6-44E4-996E-A70F31A1D8EA}" srcOrd="0" destOrd="0" parTransId="{C3A472A7-E44C-4972-91A5-E2F0F68B7FD7}" sibTransId="{C8C885C6-196C-4C35-AA49-943B054FB32D}"/>
    <dgm:cxn modelId="{0C5D442C-ACEC-447E-A7F7-B10C75FD76BF}" type="presOf" srcId="{85EE3F96-9D2F-4858-95CB-9FE7D34607C8}" destId="{4EA07C5F-8582-41D4-B024-56FEC5194916}" srcOrd="0" destOrd="0" presId="urn:microsoft.com/office/officeart/2005/8/layout/vList5"/>
    <dgm:cxn modelId="{55A13B29-876D-4EE2-9E38-B0073519733D}" srcId="{2392D174-D4AA-4E0B-A865-1623741F69EA}" destId="{8D20A567-186E-46DF-AD89-64A1EED49847}" srcOrd="2" destOrd="0" parTransId="{1DAACF6B-A250-4786-B610-56A4C97652F5}" sibTransId="{ECC402FD-A622-493E-8906-C185EEACEBB3}"/>
    <dgm:cxn modelId="{F027A589-739F-4CA6-824E-4D230904E171}" type="presOf" srcId="{92E488E2-FA13-4066-964B-75A890EDB699}" destId="{E02564CC-9378-4B8B-9735-F788D1CFAC68}" srcOrd="0" destOrd="0" presId="urn:microsoft.com/office/officeart/2005/8/layout/vList5"/>
    <dgm:cxn modelId="{E19F90C9-C71C-4FDE-9E6F-6FD5E1F2D976}" srcId="{6C7402B8-717C-46A9-9640-DB8B55ADAD8C}" destId="{00868031-D4E1-44F7-A7C8-5C2E69528374}" srcOrd="0" destOrd="0" parTransId="{0E970FA6-016C-4237-9FD4-3988B685B55C}" sibTransId="{53C37CAD-0939-4EF3-A67B-36EFD09CFED8}"/>
    <dgm:cxn modelId="{51E38CD6-BF2F-4831-B348-D34B8E1BCF10}" type="presOf" srcId="{2392D174-D4AA-4E0B-A865-1623741F69EA}" destId="{ADD37A74-BB0C-4F66-8109-1993C7391F41}" srcOrd="0" destOrd="0" presId="urn:microsoft.com/office/officeart/2005/8/layout/vList5"/>
    <dgm:cxn modelId="{1A97AC3E-12E4-4A27-B221-F98349CA97CE}" type="presOf" srcId="{00868031-D4E1-44F7-A7C8-5C2E69528374}" destId="{31DF502D-3E7E-4015-A341-D0AE6BC95F45}" srcOrd="0" destOrd="0" presId="urn:microsoft.com/office/officeart/2005/8/layout/vList5"/>
    <dgm:cxn modelId="{657A8831-2D00-4192-AF4E-E703CEC3FAE2}" type="presOf" srcId="{8BBBBF38-0C8D-4C50-A8A0-19BA6737C20E}" destId="{C7773548-F8CA-425D-8856-DC40578701D4}" srcOrd="0" destOrd="0" presId="urn:microsoft.com/office/officeart/2005/8/layout/vList5"/>
    <dgm:cxn modelId="{B69F97CD-33AB-435D-8DE6-5CF3787BBA4C}" type="presOf" srcId="{AE35F417-38E6-44E4-996E-A70F31A1D8EA}" destId="{5AC6E93D-5AC3-4C35-B9B5-E45A669E544E}" srcOrd="0" destOrd="0" presId="urn:microsoft.com/office/officeart/2005/8/layout/vList5"/>
    <dgm:cxn modelId="{460D3D0A-1C4E-4276-A6B6-634D55671C1A}" type="presOf" srcId="{8D20A567-186E-46DF-AD89-64A1EED49847}" destId="{F2A46125-C72D-486E-A4A8-433CDBCE9319}" srcOrd="0" destOrd="2" presId="urn:microsoft.com/office/officeart/2005/8/layout/vList5"/>
    <dgm:cxn modelId="{28875EFD-803C-4A24-9EE8-541242884442}" type="presOf" srcId="{CE8E0030-C7A4-4742-97C2-B961EC9BE800}" destId="{1A6228A6-4F6E-44DC-B5CB-B7C3D7EBF639}" srcOrd="0" destOrd="0" presId="urn:microsoft.com/office/officeart/2005/8/layout/vList5"/>
    <dgm:cxn modelId="{8D422141-AF29-41EA-B14E-66E6076703A3}" type="presOf" srcId="{99872F9C-9912-4211-ABC6-06CD7072A999}" destId="{F2A46125-C72D-486E-A4A8-433CDBCE9319}" srcOrd="0" destOrd="1" presId="urn:microsoft.com/office/officeart/2005/8/layout/vList5"/>
    <dgm:cxn modelId="{0892EA68-836B-4AE9-A83C-A419E54D1854}" srcId="{2392D174-D4AA-4E0B-A865-1623741F69EA}" destId="{E71DBD18-56F3-4804-944C-BA339566E413}" srcOrd="0" destOrd="0" parTransId="{A03FB144-4D4B-4F26-B898-3AC170211E63}" sibTransId="{EB5EC65B-6200-440E-A33F-2C2163C3D295}"/>
    <dgm:cxn modelId="{95DCC46D-B509-4F6E-965B-BD4BD0E1C069}" type="presParOf" srcId="{1A6228A6-4F6E-44DC-B5CB-B7C3D7EBF639}" destId="{D45236E4-C017-4406-B54D-5BE41F7AC1C8}" srcOrd="0" destOrd="0" presId="urn:microsoft.com/office/officeart/2005/8/layout/vList5"/>
    <dgm:cxn modelId="{2EF8B7A1-A88C-4852-B7AE-246872CCDB8F}" type="presParOf" srcId="{D45236E4-C017-4406-B54D-5BE41F7AC1C8}" destId="{C7773548-F8CA-425D-8856-DC40578701D4}" srcOrd="0" destOrd="0" presId="urn:microsoft.com/office/officeart/2005/8/layout/vList5"/>
    <dgm:cxn modelId="{731AE071-4E24-4580-B632-8B33D511090E}" type="presParOf" srcId="{D45236E4-C017-4406-B54D-5BE41F7AC1C8}" destId="{51954FE4-B847-49D7-895E-DB28B35A4B3C}" srcOrd="1" destOrd="0" presId="urn:microsoft.com/office/officeart/2005/8/layout/vList5"/>
    <dgm:cxn modelId="{BB17B173-1D09-4EBC-9D4D-6336DC8266BC}" type="presParOf" srcId="{1A6228A6-4F6E-44DC-B5CB-B7C3D7EBF639}" destId="{91191977-2815-4F65-8995-9750A5E98742}" srcOrd="1" destOrd="0" presId="urn:microsoft.com/office/officeart/2005/8/layout/vList5"/>
    <dgm:cxn modelId="{0B7DA427-8385-4194-A806-0F335DE25004}" type="presParOf" srcId="{1A6228A6-4F6E-44DC-B5CB-B7C3D7EBF639}" destId="{2668EAF3-3389-469B-9107-1A8349651E82}" srcOrd="2" destOrd="0" presId="urn:microsoft.com/office/officeart/2005/8/layout/vList5"/>
    <dgm:cxn modelId="{719FEEBD-9535-4B86-97C1-DFED78A0E871}" type="presParOf" srcId="{2668EAF3-3389-469B-9107-1A8349651E82}" destId="{352BA06A-D174-458B-9FD2-CBB4E0BCCEA7}" srcOrd="0" destOrd="0" presId="urn:microsoft.com/office/officeart/2005/8/layout/vList5"/>
    <dgm:cxn modelId="{7AEB2FCF-8635-42AC-874C-9FBF754195C3}" type="presParOf" srcId="{2668EAF3-3389-469B-9107-1A8349651E82}" destId="{31DF502D-3E7E-4015-A341-D0AE6BC95F45}" srcOrd="1" destOrd="0" presId="urn:microsoft.com/office/officeart/2005/8/layout/vList5"/>
    <dgm:cxn modelId="{0BA547C5-F12B-4516-8130-792AE86DB30B}" type="presParOf" srcId="{1A6228A6-4F6E-44DC-B5CB-B7C3D7EBF639}" destId="{D3CEBC25-0B04-497B-BD00-687B146F52FF}" srcOrd="3" destOrd="0" presId="urn:microsoft.com/office/officeart/2005/8/layout/vList5"/>
    <dgm:cxn modelId="{75A4584D-4F07-48A6-9DD5-B3C161819CAF}" type="presParOf" srcId="{1A6228A6-4F6E-44DC-B5CB-B7C3D7EBF639}" destId="{0A0A634E-A850-4DD2-9F4F-6C72DF4E8225}" srcOrd="4" destOrd="0" presId="urn:microsoft.com/office/officeart/2005/8/layout/vList5"/>
    <dgm:cxn modelId="{601B69C4-F49F-4A57-BC4F-B6D458407657}" type="presParOf" srcId="{0A0A634E-A850-4DD2-9F4F-6C72DF4E8225}" destId="{E02564CC-9378-4B8B-9735-F788D1CFAC68}" srcOrd="0" destOrd="0" presId="urn:microsoft.com/office/officeart/2005/8/layout/vList5"/>
    <dgm:cxn modelId="{B8205BDC-735F-4544-933D-68AC6910DAA5}" type="presParOf" srcId="{0A0A634E-A850-4DD2-9F4F-6C72DF4E8225}" destId="{B4A12F02-DAA8-4183-8EB0-250172BCABD9}" srcOrd="1" destOrd="0" presId="urn:microsoft.com/office/officeart/2005/8/layout/vList5"/>
    <dgm:cxn modelId="{9E683434-61F8-4D82-B079-F492E2200719}" type="presParOf" srcId="{1A6228A6-4F6E-44DC-B5CB-B7C3D7EBF639}" destId="{0C94102B-8F80-44E5-BD82-03ABE48E4BAE}" srcOrd="5" destOrd="0" presId="urn:microsoft.com/office/officeart/2005/8/layout/vList5"/>
    <dgm:cxn modelId="{CD6ABB69-FB72-433C-ADF8-8008ECD5ADBA}" type="presParOf" srcId="{1A6228A6-4F6E-44DC-B5CB-B7C3D7EBF639}" destId="{B138C004-D81F-462F-8882-E1431C76A33A}" srcOrd="6" destOrd="0" presId="urn:microsoft.com/office/officeart/2005/8/layout/vList5"/>
    <dgm:cxn modelId="{72994CBE-7429-4AA2-BCC8-BABC4A42BCC1}" type="presParOf" srcId="{B138C004-D81F-462F-8882-E1431C76A33A}" destId="{5498B38C-AE1C-4F17-A317-EA16F1CD2313}" srcOrd="0" destOrd="0" presId="urn:microsoft.com/office/officeart/2005/8/layout/vList5"/>
    <dgm:cxn modelId="{ACD21389-A4D6-4692-A815-48AE18162A98}" type="presParOf" srcId="{B138C004-D81F-462F-8882-E1431C76A33A}" destId="{4EA07C5F-8582-41D4-B024-56FEC5194916}" srcOrd="1" destOrd="0" presId="urn:microsoft.com/office/officeart/2005/8/layout/vList5"/>
    <dgm:cxn modelId="{41ACB352-CFA7-46CB-A48E-DD0D97DE879E}" type="presParOf" srcId="{1A6228A6-4F6E-44DC-B5CB-B7C3D7EBF639}" destId="{6EEE480D-0030-433D-B5FD-CF954347CAB0}" srcOrd="7" destOrd="0" presId="urn:microsoft.com/office/officeart/2005/8/layout/vList5"/>
    <dgm:cxn modelId="{399DEFCB-1488-4805-A1B4-0BEE37420D01}" type="presParOf" srcId="{1A6228A6-4F6E-44DC-B5CB-B7C3D7EBF639}" destId="{7BFF4817-BBBE-40B2-BD17-0F3695756D95}" srcOrd="8" destOrd="0" presId="urn:microsoft.com/office/officeart/2005/8/layout/vList5"/>
    <dgm:cxn modelId="{16968148-D060-443D-B291-F1CDE7306F6B}" type="presParOf" srcId="{7BFF4817-BBBE-40B2-BD17-0F3695756D95}" destId="{CB6221E0-3D64-4020-AB3B-53A4E67B0C06}" srcOrd="0" destOrd="0" presId="urn:microsoft.com/office/officeart/2005/8/layout/vList5"/>
    <dgm:cxn modelId="{A5BFE58F-C10A-4B3E-9099-57EA87C279AC}" type="presParOf" srcId="{7BFF4817-BBBE-40B2-BD17-0F3695756D95}" destId="{5AC6E93D-5AC3-4C35-B9B5-E45A669E544E}" srcOrd="1" destOrd="0" presId="urn:microsoft.com/office/officeart/2005/8/layout/vList5"/>
    <dgm:cxn modelId="{1166F6A9-435F-44A1-91BB-C23EAA5EEE86}" type="presParOf" srcId="{1A6228A6-4F6E-44DC-B5CB-B7C3D7EBF639}" destId="{87688195-E6C7-475D-9197-98E99AC832C5}" srcOrd="9" destOrd="0" presId="urn:microsoft.com/office/officeart/2005/8/layout/vList5"/>
    <dgm:cxn modelId="{EF57DA8E-A3E6-47A9-A5D5-27158D379C0C}" type="presParOf" srcId="{1A6228A6-4F6E-44DC-B5CB-B7C3D7EBF639}" destId="{69F32E18-0AC4-449D-BE6A-086920190E19}" srcOrd="10" destOrd="0" presId="urn:microsoft.com/office/officeart/2005/8/layout/vList5"/>
    <dgm:cxn modelId="{9CCB3D44-E586-4106-BD47-2B2172163B21}" type="presParOf" srcId="{69F32E18-0AC4-449D-BE6A-086920190E19}" destId="{ADD37A74-BB0C-4F66-8109-1993C7391F41}" srcOrd="0" destOrd="0" presId="urn:microsoft.com/office/officeart/2005/8/layout/vList5"/>
    <dgm:cxn modelId="{0500CC32-D776-4AEC-A60A-8B6FCFF98270}" type="presParOf" srcId="{69F32E18-0AC4-449D-BE6A-086920190E19}" destId="{F2A46125-C72D-486E-A4A8-433CDBCE9319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6.xml><?xml version="1.0" encoding="utf-8"?>
<dgm:dataModel xmlns:dgm="http://schemas.openxmlformats.org/drawingml/2006/diagram" xmlns:a="http://schemas.openxmlformats.org/drawingml/2006/main">
  <dgm:ptLst>
    <dgm:pt modelId="{C3C35800-C7A3-4331-AD91-548C1B644307}" type="doc">
      <dgm:prSet loTypeId="urn:microsoft.com/office/officeart/2005/8/layout/lProcess3" loCatId="process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DFF36125-A304-41CB-8DE8-E30FBE19422D}">
      <dgm:prSet/>
      <dgm:spPr/>
      <dgm:t>
        <a:bodyPr/>
        <a:lstStyle/>
        <a:p>
          <a:pPr rtl="0"/>
          <a:r>
            <a:rPr lang="ru-RU" dirty="0" smtClean="0"/>
            <a:t>"Обучение через призму удивления"</a:t>
          </a:r>
          <a:endParaRPr lang="ru-RU" dirty="0"/>
        </a:p>
      </dgm:t>
    </dgm:pt>
    <dgm:pt modelId="{E9A82029-8B5B-49C2-B91B-C19D2FE9B77F}" type="parTrans" cxnId="{201A2DA5-2C55-4695-95B7-A52F120A78B6}">
      <dgm:prSet/>
      <dgm:spPr/>
      <dgm:t>
        <a:bodyPr/>
        <a:lstStyle/>
        <a:p>
          <a:endParaRPr lang="ru-RU"/>
        </a:p>
      </dgm:t>
    </dgm:pt>
    <dgm:pt modelId="{4EB79F2F-55A5-4F5A-B1BB-DBA31A8A59B5}" type="sibTrans" cxnId="{201A2DA5-2C55-4695-95B7-A52F120A78B6}">
      <dgm:prSet/>
      <dgm:spPr/>
      <dgm:t>
        <a:bodyPr/>
        <a:lstStyle/>
        <a:p>
          <a:endParaRPr lang="ru-RU"/>
        </a:p>
      </dgm:t>
    </dgm:pt>
    <dgm:pt modelId="{8978307F-95AD-418C-BD16-2B9674F8979B}" type="pres">
      <dgm:prSet presAssocID="{C3C35800-C7A3-4331-AD91-548C1B644307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F9DA23FB-1227-4860-B829-CFE3DF0CE027}" type="pres">
      <dgm:prSet presAssocID="{DFF36125-A304-41CB-8DE8-E30FBE19422D}" presName="horFlow" presStyleCnt="0"/>
      <dgm:spPr/>
    </dgm:pt>
    <dgm:pt modelId="{0F482F54-5589-40A6-A1E3-B2BDC5460686}" type="pres">
      <dgm:prSet presAssocID="{DFF36125-A304-41CB-8DE8-E30FBE19422D}" presName="bigChev" presStyleLbl="node1" presStyleIdx="0" presStyleCnt="1" custScaleX="208130"/>
      <dgm:spPr/>
      <dgm:t>
        <a:bodyPr/>
        <a:lstStyle/>
        <a:p>
          <a:endParaRPr lang="ru-RU"/>
        </a:p>
      </dgm:t>
    </dgm:pt>
  </dgm:ptLst>
  <dgm:cxnLst>
    <dgm:cxn modelId="{201A2DA5-2C55-4695-95B7-A52F120A78B6}" srcId="{C3C35800-C7A3-4331-AD91-548C1B644307}" destId="{DFF36125-A304-41CB-8DE8-E30FBE19422D}" srcOrd="0" destOrd="0" parTransId="{E9A82029-8B5B-49C2-B91B-C19D2FE9B77F}" sibTransId="{4EB79F2F-55A5-4F5A-B1BB-DBA31A8A59B5}"/>
    <dgm:cxn modelId="{8407E433-7AE3-4F0A-BF77-3E6272F57189}" type="presOf" srcId="{DFF36125-A304-41CB-8DE8-E30FBE19422D}" destId="{0F482F54-5589-40A6-A1E3-B2BDC5460686}" srcOrd="0" destOrd="0" presId="urn:microsoft.com/office/officeart/2005/8/layout/lProcess3"/>
    <dgm:cxn modelId="{A2CDC2F7-28F0-4165-BE07-A2E29BF4376C}" type="presOf" srcId="{C3C35800-C7A3-4331-AD91-548C1B644307}" destId="{8978307F-95AD-418C-BD16-2B9674F8979B}" srcOrd="0" destOrd="0" presId="urn:microsoft.com/office/officeart/2005/8/layout/lProcess3"/>
    <dgm:cxn modelId="{DB944094-0118-4F85-95A0-A6279516801A}" type="presParOf" srcId="{8978307F-95AD-418C-BD16-2B9674F8979B}" destId="{F9DA23FB-1227-4860-B829-CFE3DF0CE027}" srcOrd="0" destOrd="0" presId="urn:microsoft.com/office/officeart/2005/8/layout/lProcess3"/>
    <dgm:cxn modelId="{B1BEDFD7-4441-4264-A279-30F8D4C71D84}" type="presParOf" srcId="{F9DA23FB-1227-4860-B829-CFE3DF0CE027}" destId="{0F482F54-5589-40A6-A1E3-B2BDC5460686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7.xml><?xml version="1.0" encoding="utf-8"?>
<dgm:dataModel xmlns:dgm="http://schemas.openxmlformats.org/drawingml/2006/diagram" xmlns:a="http://schemas.openxmlformats.org/drawingml/2006/main">
  <dgm:ptLst>
    <dgm:pt modelId="{DD3DA79A-74A0-4D73-A1E0-97A4E16FED37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76F1B2D-A87F-49C0-A488-FC61D0505EAE}">
      <dgm:prSet/>
      <dgm:spPr/>
      <dgm:t>
        <a:bodyPr/>
        <a:lstStyle/>
        <a:p>
          <a:pPr rtl="0"/>
          <a:r>
            <a:rPr lang="ru-RU" dirty="0" smtClean="0"/>
            <a:t>Удивление на уроке может стать «пусковым механизмом» для формирования интереса к обучению, а значит, </a:t>
          </a:r>
          <a:r>
            <a:rPr lang="ru-RU" b="1" dirty="0" smtClean="0"/>
            <a:t>обучать можно и нужно через призму удивления. </a:t>
          </a:r>
          <a:endParaRPr lang="ru-RU" dirty="0"/>
        </a:p>
      </dgm:t>
    </dgm:pt>
    <dgm:pt modelId="{D4B7519A-1CB2-4A4A-ABE3-53C944EEAD91}" type="parTrans" cxnId="{152D1CDC-1DC4-4136-BEAF-0D95B1D39945}">
      <dgm:prSet/>
      <dgm:spPr/>
      <dgm:t>
        <a:bodyPr/>
        <a:lstStyle/>
        <a:p>
          <a:endParaRPr lang="ru-RU"/>
        </a:p>
      </dgm:t>
    </dgm:pt>
    <dgm:pt modelId="{F8CE1FEE-BC2A-4C65-BD0B-EFA410FF55F9}" type="sibTrans" cxnId="{152D1CDC-1DC4-4136-BEAF-0D95B1D39945}">
      <dgm:prSet/>
      <dgm:spPr/>
      <dgm:t>
        <a:bodyPr/>
        <a:lstStyle/>
        <a:p>
          <a:endParaRPr lang="ru-RU"/>
        </a:p>
      </dgm:t>
    </dgm:pt>
    <dgm:pt modelId="{E3709A72-31D1-4266-A076-DE079B60ADAB}">
      <dgm:prSet/>
      <dgm:spPr/>
      <dgm:t>
        <a:bodyPr/>
        <a:lstStyle/>
        <a:p>
          <a:pPr rtl="0"/>
          <a:r>
            <a:rPr lang="ru-RU" smtClean="0"/>
            <a:t>Любой школьный предмет - это совокупность интересных фактов.</a:t>
          </a:r>
          <a:endParaRPr lang="ru-RU"/>
        </a:p>
      </dgm:t>
    </dgm:pt>
    <dgm:pt modelId="{9C849D03-58CD-4430-89F0-4167919F75F7}" type="parTrans" cxnId="{F565E4BD-DB98-4F5A-99C2-BD2F32A26111}">
      <dgm:prSet/>
      <dgm:spPr/>
      <dgm:t>
        <a:bodyPr/>
        <a:lstStyle/>
        <a:p>
          <a:endParaRPr lang="ru-RU"/>
        </a:p>
      </dgm:t>
    </dgm:pt>
    <dgm:pt modelId="{D3485889-1D6D-4433-9DA9-971088C349C2}" type="sibTrans" cxnId="{F565E4BD-DB98-4F5A-99C2-BD2F32A26111}">
      <dgm:prSet/>
      <dgm:spPr/>
      <dgm:t>
        <a:bodyPr/>
        <a:lstStyle/>
        <a:p>
          <a:endParaRPr lang="ru-RU"/>
        </a:p>
      </dgm:t>
    </dgm:pt>
    <dgm:pt modelId="{29AA0EEA-E68A-45A3-AAB6-1897F8CE13D1}">
      <dgm:prSet/>
      <dgm:spPr/>
      <dgm:t>
        <a:bodyPr/>
        <a:lstStyle/>
        <a:p>
          <a:pPr rtl="0"/>
          <a:r>
            <a:rPr lang="ru-RU" smtClean="0"/>
            <a:t>Например, при изучении темы «Неорганические вещества. Вода» </a:t>
          </a:r>
          <a:endParaRPr lang="ru-RU"/>
        </a:p>
      </dgm:t>
    </dgm:pt>
    <dgm:pt modelId="{DD793A3B-ACB1-424D-858F-D0AA98FEBD81}" type="parTrans" cxnId="{0C7551AE-EE17-4E8C-BFA0-7347FFBDE042}">
      <dgm:prSet/>
      <dgm:spPr/>
      <dgm:t>
        <a:bodyPr/>
        <a:lstStyle/>
        <a:p>
          <a:endParaRPr lang="ru-RU"/>
        </a:p>
      </dgm:t>
    </dgm:pt>
    <dgm:pt modelId="{6D4F4722-A4DD-4599-ADF4-6A8557B336FB}" type="sibTrans" cxnId="{0C7551AE-EE17-4E8C-BFA0-7347FFBDE042}">
      <dgm:prSet/>
      <dgm:spPr/>
      <dgm:t>
        <a:bodyPr/>
        <a:lstStyle/>
        <a:p>
          <a:endParaRPr lang="ru-RU"/>
        </a:p>
      </dgm:t>
    </dgm:pt>
    <dgm:pt modelId="{D7C207FF-1FEA-4E4B-AF8D-5521206AA475}" type="pres">
      <dgm:prSet presAssocID="{DD3DA79A-74A0-4D73-A1E0-97A4E16FED3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5257C68-62FF-47BC-86D3-15D7F5D71A8A}" type="pres">
      <dgm:prSet presAssocID="{B76F1B2D-A87F-49C0-A488-FC61D0505EAE}" presName="composite" presStyleCnt="0"/>
      <dgm:spPr/>
    </dgm:pt>
    <dgm:pt modelId="{0E96D9C3-A1E4-4742-83FA-FA294D993675}" type="pres">
      <dgm:prSet presAssocID="{B76F1B2D-A87F-49C0-A488-FC61D0505EAE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D3D72D-18BC-4D2A-AC2F-CF56A4DAF24F}" type="pres">
      <dgm:prSet presAssocID="{B76F1B2D-A87F-49C0-A488-FC61D0505EAE}" presName="desTx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1B0DAF1-3B4A-4153-B132-68987F05518D}" type="presOf" srcId="{B76F1B2D-A87F-49C0-A488-FC61D0505EAE}" destId="{0E96D9C3-A1E4-4742-83FA-FA294D993675}" srcOrd="0" destOrd="0" presId="urn:microsoft.com/office/officeart/2005/8/layout/hList1"/>
    <dgm:cxn modelId="{F565E4BD-DB98-4F5A-99C2-BD2F32A26111}" srcId="{B76F1B2D-A87F-49C0-A488-FC61D0505EAE}" destId="{E3709A72-31D1-4266-A076-DE079B60ADAB}" srcOrd="0" destOrd="0" parTransId="{9C849D03-58CD-4430-89F0-4167919F75F7}" sibTransId="{D3485889-1D6D-4433-9DA9-971088C349C2}"/>
    <dgm:cxn modelId="{152D1CDC-1DC4-4136-BEAF-0D95B1D39945}" srcId="{DD3DA79A-74A0-4D73-A1E0-97A4E16FED37}" destId="{B76F1B2D-A87F-49C0-A488-FC61D0505EAE}" srcOrd="0" destOrd="0" parTransId="{D4B7519A-1CB2-4A4A-ABE3-53C944EEAD91}" sibTransId="{F8CE1FEE-BC2A-4C65-BD0B-EFA410FF55F9}"/>
    <dgm:cxn modelId="{0C7551AE-EE17-4E8C-BFA0-7347FFBDE042}" srcId="{B76F1B2D-A87F-49C0-A488-FC61D0505EAE}" destId="{29AA0EEA-E68A-45A3-AAB6-1897F8CE13D1}" srcOrd="1" destOrd="0" parTransId="{DD793A3B-ACB1-424D-858F-D0AA98FEBD81}" sibTransId="{6D4F4722-A4DD-4599-ADF4-6A8557B336FB}"/>
    <dgm:cxn modelId="{F1AA8A3D-7590-44B3-ADF9-CFCD76143E0D}" type="presOf" srcId="{DD3DA79A-74A0-4D73-A1E0-97A4E16FED37}" destId="{D7C207FF-1FEA-4E4B-AF8D-5521206AA475}" srcOrd="0" destOrd="0" presId="urn:microsoft.com/office/officeart/2005/8/layout/hList1"/>
    <dgm:cxn modelId="{D0F3535C-80D0-4E45-A1F5-FDCD610734A4}" type="presOf" srcId="{E3709A72-31D1-4266-A076-DE079B60ADAB}" destId="{CFD3D72D-18BC-4D2A-AC2F-CF56A4DAF24F}" srcOrd="0" destOrd="0" presId="urn:microsoft.com/office/officeart/2005/8/layout/hList1"/>
    <dgm:cxn modelId="{68E7ACBB-A7DE-4F25-BBAA-69FDC80F6DD9}" type="presOf" srcId="{29AA0EEA-E68A-45A3-AAB6-1897F8CE13D1}" destId="{CFD3D72D-18BC-4D2A-AC2F-CF56A4DAF24F}" srcOrd="0" destOrd="1" presId="urn:microsoft.com/office/officeart/2005/8/layout/hList1"/>
    <dgm:cxn modelId="{0F2E1FBA-5A81-4D11-8174-D8AE51923BA9}" type="presParOf" srcId="{D7C207FF-1FEA-4E4B-AF8D-5521206AA475}" destId="{55257C68-62FF-47BC-86D3-15D7F5D71A8A}" srcOrd="0" destOrd="0" presId="urn:microsoft.com/office/officeart/2005/8/layout/hList1"/>
    <dgm:cxn modelId="{1A0E89FC-ED22-4316-99EE-A122EAD644A6}" type="presParOf" srcId="{55257C68-62FF-47BC-86D3-15D7F5D71A8A}" destId="{0E96D9C3-A1E4-4742-83FA-FA294D993675}" srcOrd="0" destOrd="0" presId="urn:microsoft.com/office/officeart/2005/8/layout/hList1"/>
    <dgm:cxn modelId="{B997990C-963B-4001-A0CE-75392DD5421A}" type="presParOf" srcId="{55257C68-62FF-47BC-86D3-15D7F5D71A8A}" destId="{CFD3D72D-18BC-4D2A-AC2F-CF56A4DAF24F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8.xml><?xml version="1.0" encoding="utf-8"?>
<dgm:dataModel xmlns:dgm="http://schemas.openxmlformats.org/drawingml/2006/diagram" xmlns:a="http://schemas.openxmlformats.org/drawingml/2006/main">
  <dgm:ptLst>
    <dgm:pt modelId="{0A635F26-FCBF-4BF7-97CC-6656DB9CE239}" type="doc">
      <dgm:prSet loTypeId="urn:microsoft.com/office/officeart/2005/8/layout/vList2" loCatId="list" qsTypeId="urn:microsoft.com/office/officeart/2005/8/quickstyle/simple3" qsCatId="simple" csTypeId="urn:microsoft.com/office/officeart/2005/8/colors/colorful1" csCatId="colorful"/>
      <dgm:spPr/>
      <dgm:t>
        <a:bodyPr/>
        <a:lstStyle/>
        <a:p>
          <a:endParaRPr lang="ru-RU"/>
        </a:p>
      </dgm:t>
    </dgm:pt>
    <dgm:pt modelId="{0F9BE55F-0A9F-414B-AF54-58EE1C9AD16C}">
      <dgm:prSet/>
      <dgm:spPr/>
      <dgm:t>
        <a:bodyPr/>
        <a:lstStyle/>
        <a:p>
          <a:pPr rtl="0"/>
          <a:r>
            <a:rPr lang="ru-RU" dirty="0" smtClean="0"/>
            <a:t>Рассказ учителя способствует пониманию, что удивительное рядом: «Однажды в одной африканской школе ребятам читали рассказ о необычной стране, в которой люди ходят по воде! И самое интересное, что это был правдивый рассказ! </a:t>
          </a:r>
          <a:endParaRPr lang="ru-RU" dirty="0"/>
        </a:p>
      </dgm:t>
    </dgm:pt>
    <dgm:pt modelId="{00D1347C-8639-4918-8797-693E781C211C}" type="parTrans" cxnId="{4DD8F779-F59E-44FA-9F34-DF7A2DD1A9E6}">
      <dgm:prSet/>
      <dgm:spPr/>
      <dgm:t>
        <a:bodyPr/>
        <a:lstStyle/>
        <a:p>
          <a:endParaRPr lang="ru-RU"/>
        </a:p>
      </dgm:t>
    </dgm:pt>
    <dgm:pt modelId="{848A7B89-E389-4259-AF0C-7AEFE98D69CC}" type="sibTrans" cxnId="{4DD8F779-F59E-44FA-9F34-DF7A2DD1A9E6}">
      <dgm:prSet/>
      <dgm:spPr/>
      <dgm:t>
        <a:bodyPr/>
        <a:lstStyle/>
        <a:p>
          <a:endParaRPr lang="ru-RU"/>
        </a:p>
      </dgm:t>
    </dgm:pt>
    <dgm:pt modelId="{A0D4FC79-1890-4035-B86B-F90341BBAD72}" type="pres">
      <dgm:prSet presAssocID="{0A635F26-FCBF-4BF7-97CC-6656DB9CE23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73D350E-D4D9-47B4-9D6D-0AE97D62C765}" type="pres">
      <dgm:prSet presAssocID="{0F9BE55F-0A9F-414B-AF54-58EE1C9AD16C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DD8F779-F59E-44FA-9F34-DF7A2DD1A9E6}" srcId="{0A635F26-FCBF-4BF7-97CC-6656DB9CE239}" destId="{0F9BE55F-0A9F-414B-AF54-58EE1C9AD16C}" srcOrd="0" destOrd="0" parTransId="{00D1347C-8639-4918-8797-693E781C211C}" sibTransId="{848A7B89-E389-4259-AF0C-7AEFE98D69CC}"/>
    <dgm:cxn modelId="{95D7819F-4241-4474-99DE-F1FB20FA5C12}" type="presOf" srcId="{0F9BE55F-0A9F-414B-AF54-58EE1C9AD16C}" destId="{873D350E-D4D9-47B4-9D6D-0AE97D62C765}" srcOrd="0" destOrd="0" presId="urn:microsoft.com/office/officeart/2005/8/layout/vList2"/>
    <dgm:cxn modelId="{8AF0075E-D14D-4CD0-AC3F-FC02070C0329}" type="presOf" srcId="{0A635F26-FCBF-4BF7-97CC-6656DB9CE239}" destId="{A0D4FC79-1890-4035-B86B-F90341BBAD72}" srcOrd="0" destOrd="0" presId="urn:microsoft.com/office/officeart/2005/8/layout/vList2"/>
    <dgm:cxn modelId="{F1BBC90F-3F03-415F-8F93-59BEED8E4F53}" type="presParOf" srcId="{A0D4FC79-1890-4035-B86B-F90341BBAD72}" destId="{873D350E-D4D9-47B4-9D6D-0AE97D62C765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39.xml><?xml version="1.0" encoding="utf-8"?>
<dgm:dataModel xmlns:dgm="http://schemas.openxmlformats.org/drawingml/2006/diagram" xmlns:a="http://schemas.openxmlformats.org/drawingml/2006/main">
  <dgm:ptLst>
    <dgm:pt modelId="{16D916E7-F9DB-4D72-BF6B-F132F4A8B14A}" type="doc">
      <dgm:prSet loTypeId="urn:microsoft.com/office/officeart/2005/8/layout/vList2" loCatId="list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9F4E4BB-8982-4AC7-8269-BA745E54B3F8}">
      <dgm:prSet>
        <dgm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pPr rtl="0"/>
          <a:r>
            <a:rPr lang="ru-RU" dirty="0" smtClean="0"/>
            <a:t>А теперь посмотрите в окно! </a:t>
          </a:r>
          <a:endParaRPr lang="ru-RU" dirty="0"/>
        </a:p>
      </dgm:t>
    </dgm:pt>
    <dgm:pt modelId="{A3659CE9-A046-409B-9CFC-0776FF8FB82E}" type="parTrans" cxnId="{77ED6250-3911-418E-8DA8-BCEADCA6AE8B}">
      <dgm:prSet/>
      <dgm:spPr/>
      <dgm:t>
        <a:bodyPr/>
        <a:lstStyle/>
        <a:p>
          <a:endParaRPr lang="ru-RU"/>
        </a:p>
      </dgm:t>
    </dgm:pt>
    <dgm:pt modelId="{6FF509F2-1F35-46B1-89F0-47E883161C7E}" type="sibTrans" cxnId="{77ED6250-3911-418E-8DA8-BCEADCA6AE8B}">
      <dgm:prSet/>
      <dgm:spPr/>
      <dgm:t>
        <a:bodyPr/>
        <a:lstStyle/>
        <a:p>
          <a:endParaRPr lang="ru-RU"/>
        </a:p>
      </dgm:t>
    </dgm:pt>
    <dgm:pt modelId="{3BE511BE-254F-40E9-992F-E4367BFAE789}">
      <dgm:prSet/>
      <dgm:spPr/>
      <dgm:t>
        <a:bodyPr/>
        <a:lstStyle/>
        <a:p>
          <a:pPr rtl="0"/>
          <a:r>
            <a:rPr lang="ru-RU" smtClean="0"/>
            <a:t>Разве мы с вами не ходим по воде? (Дело происходит зимой, за окном снег). </a:t>
          </a:r>
          <a:endParaRPr lang="ru-RU"/>
        </a:p>
      </dgm:t>
    </dgm:pt>
    <dgm:pt modelId="{2F07C3EC-F440-4D41-969B-4E53CF715EDE}" type="parTrans" cxnId="{BC9321BB-C83D-43E4-B4C0-74225FF196FC}">
      <dgm:prSet/>
      <dgm:spPr/>
      <dgm:t>
        <a:bodyPr/>
        <a:lstStyle/>
        <a:p>
          <a:endParaRPr lang="ru-RU"/>
        </a:p>
      </dgm:t>
    </dgm:pt>
    <dgm:pt modelId="{7660DEE3-6366-4704-A80A-E89F692CEFAC}" type="sibTrans" cxnId="{BC9321BB-C83D-43E4-B4C0-74225FF196FC}">
      <dgm:prSet/>
      <dgm:spPr/>
      <dgm:t>
        <a:bodyPr/>
        <a:lstStyle/>
        <a:p>
          <a:endParaRPr lang="ru-RU"/>
        </a:p>
      </dgm:t>
    </dgm:pt>
    <dgm:pt modelId="{A657744C-E2FC-4895-93FF-B85E2C195B21}">
      <dgm:prSet/>
      <dgm:spPr/>
      <dgm:t>
        <a:bodyPr/>
        <a:lstStyle/>
        <a:p>
          <a:pPr rtl="0"/>
          <a:r>
            <a:rPr lang="ru-RU" smtClean="0"/>
            <a:t>Мы так привыкли к воде, что не замечаем, а часто и не знаем ее удивительных свойств».</a:t>
          </a:r>
          <a:endParaRPr lang="ru-RU"/>
        </a:p>
      </dgm:t>
    </dgm:pt>
    <dgm:pt modelId="{88F266CE-6B46-4F4A-ACB0-83BCD3AACA62}" type="parTrans" cxnId="{6D4FE6BD-9E61-48B1-A02B-8BD4AA22185F}">
      <dgm:prSet/>
      <dgm:spPr/>
      <dgm:t>
        <a:bodyPr/>
        <a:lstStyle/>
        <a:p>
          <a:endParaRPr lang="ru-RU"/>
        </a:p>
      </dgm:t>
    </dgm:pt>
    <dgm:pt modelId="{70FBA4B9-0AF6-4E3C-A8E7-9D7E0C84B25E}" type="sibTrans" cxnId="{6D4FE6BD-9E61-48B1-A02B-8BD4AA22185F}">
      <dgm:prSet/>
      <dgm:spPr/>
      <dgm:t>
        <a:bodyPr/>
        <a:lstStyle/>
        <a:p>
          <a:endParaRPr lang="ru-RU"/>
        </a:p>
      </dgm:t>
    </dgm:pt>
    <dgm:pt modelId="{5B685FC6-64C3-4AC2-9000-3B25BB185A91}" type="pres">
      <dgm:prSet presAssocID="{16D916E7-F9DB-4D72-BF6B-F132F4A8B14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995C3E9-7284-431B-B1AC-A3D4D8B72C72}" type="pres">
      <dgm:prSet presAssocID="{B9F4E4BB-8982-4AC7-8269-BA745E54B3F8}" presName="parentText" presStyleLbl="node1" presStyleIdx="0" presStyleCnt="3" custLinFactY="-10982" custLinFactNeighborX="-642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7B304E-0687-4492-9C44-66C239D922E7}" type="pres">
      <dgm:prSet presAssocID="{6FF509F2-1F35-46B1-89F0-47E883161C7E}" presName="spacer" presStyleCnt="0"/>
      <dgm:spPr/>
    </dgm:pt>
    <dgm:pt modelId="{5C39EF21-B6B7-4B60-A7D2-A95B819543E3}" type="pres">
      <dgm:prSet presAssocID="{3BE511BE-254F-40E9-992F-E4367BFAE789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58AB13-F34D-413D-A30C-C39B09F0BAC9}" type="pres">
      <dgm:prSet presAssocID="{7660DEE3-6366-4704-A80A-E89F692CEFAC}" presName="spacer" presStyleCnt="0"/>
      <dgm:spPr/>
    </dgm:pt>
    <dgm:pt modelId="{216B23B7-C0C5-4072-A619-D59A6676B584}" type="pres">
      <dgm:prSet presAssocID="{A657744C-E2FC-4895-93FF-B85E2C195B21}" presName="parentText" presStyleLbl="node1" presStyleIdx="2" presStyleCnt="3" custLinFactY="22909" custLinFactNeighborX="-642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D4FE6BD-9E61-48B1-A02B-8BD4AA22185F}" srcId="{16D916E7-F9DB-4D72-BF6B-F132F4A8B14A}" destId="{A657744C-E2FC-4895-93FF-B85E2C195B21}" srcOrd="2" destOrd="0" parTransId="{88F266CE-6B46-4F4A-ACB0-83BCD3AACA62}" sibTransId="{70FBA4B9-0AF6-4E3C-A8E7-9D7E0C84B25E}"/>
    <dgm:cxn modelId="{BC9321BB-C83D-43E4-B4C0-74225FF196FC}" srcId="{16D916E7-F9DB-4D72-BF6B-F132F4A8B14A}" destId="{3BE511BE-254F-40E9-992F-E4367BFAE789}" srcOrd="1" destOrd="0" parTransId="{2F07C3EC-F440-4D41-969B-4E53CF715EDE}" sibTransId="{7660DEE3-6366-4704-A80A-E89F692CEFAC}"/>
    <dgm:cxn modelId="{6C94C0EF-C706-4C9C-B118-7725814D1502}" type="presOf" srcId="{A657744C-E2FC-4895-93FF-B85E2C195B21}" destId="{216B23B7-C0C5-4072-A619-D59A6676B584}" srcOrd="0" destOrd="0" presId="urn:microsoft.com/office/officeart/2005/8/layout/vList2"/>
    <dgm:cxn modelId="{77ED6250-3911-418E-8DA8-BCEADCA6AE8B}" srcId="{16D916E7-F9DB-4D72-BF6B-F132F4A8B14A}" destId="{B9F4E4BB-8982-4AC7-8269-BA745E54B3F8}" srcOrd="0" destOrd="0" parTransId="{A3659CE9-A046-409B-9CFC-0776FF8FB82E}" sibTransId="{6FF509F2-1F35-46B1-89F0-47E883161C7E}"/>
    <dgm:cxn modelId="{5A7FD137-7C09-4925-AB8F-A367E5081466}" type="presOf" srcId="{B9F4E4BB-8982-4AC7-8269-BA745E54B3F8}" destId="{7995C3E9-7284-431B-B1AC-A3D4D8B72C72}" srcOrd="0" destOrd="0" presId="urn:microsoft.com/office/officeart/2005/8/layout/vList2"/>
    <dgm:cxn modelId="{AB94CE4F-4A7A-4A9C-83EF-CBEFF238CBB2}" type="presOf" srcId="{3BE511BE-254F-40E9-992F-E4367BFAE789}" destId="{5C39EF21-B6B7-4B60-A7D2-A95B819543E3}" srcOrd="0" destOrd="0" presId="urn:microsoft.com/office/officeart/2005/8/layout/vList2"/>
    <dgm:cxn modelId="{09F17C3F-3CF7-432D-8D9E-5EE5F5801955}" type="presOf" srcId="{16D916E7-F9DB-4D72-BF6B-F132F4A8B14A}" destId="{5B685FC6-64C3-4AC2-9000-3B25BB185A91}" srcOrd="0" destOrd="0" presId="urn:microsoft.com/office/officeart/2005/8/layout/vList2"/>
    <dgm:cxn modelId="{CDE4A06A-EC16-459C-B081-A6985B17A974}" type="presParOf" srcId="{5B685FC6-64C3-4AC2-9000-3B25BB185A91}" destId="{7995C3E9-7284-431B-B1AC-A3D4D8B72C72}" srcOrd="0" destOrd="0" presId="urn:microsoft.com/office/officeart/2005/8/layout/vList2"/>
    <dgm:cxn modelId="{2616307B-0C56-4E16-91D8-783C14CA8DF8}" type="presParOf" srcId="{5B685FC6-64C3-4AC2-9000-3B25BB185A91}" destId="{5E7B304E-0687-4492-9C44-66C239D922E7}" srcOrd="1" destOrd="0" presId="urn:microsoft.com/office/officeart/2005/8/layout/vList2"/>
    <dgm:cxn modelId="{2397B314-D189-4C53-A623-A322A65EDD2C}" type="presParOf" srcId="{5B685FC6-64C3-4AC2-9000-3B25BB185A91}" destId="{5C39EF21-B6B7-4B60-A7D2-A95B819543E3}" srcOrd="2" destOrd="0" presId="urn:microsoft.com/office/officeart/2005/8/layout/vList2"/>
    <dgm:cxn modelId="{E51B70A9-60A6-46C4-A4C6-F8686B40ECAB}" type="presParOf" srcId="{5B685FC6-64C3-4AC2-9000-3B25BB185A91}" destId="{8A58AB13-F34D-413D-A30C-C39B09F0BAC9}" srcOrd="3" destOrd="0" presId="urn:microsoft.com/office/officeart/2005/8/layout/vList2"/>
    <dgm:cxn modelId="{8C28D13A-59AB-4DF0-8FD3-6288086FD5BB}" type="presParOf" srcId="{5B685FC6-64C3-4AC2-9000-3B25BB185A91}" destId="{216B23B7-C0C5-4072-A619-D59A6676B584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0.xml><?xml version="1.0" encoding="utf-8"?>
<dgm:dataModel xmlns:dgm="http://schemas.openxmlformats.org/drawingml/2006/diagram" xmlns:a="http://schemas.openxmlformats.org/drawingml/2006/main">
  <dgm:ptLst>
    <dgm:pt modelId="{0E8F2265-17A5-46EC-9086-A273E32A29ED}" type="doc">
      <dgm:prSet loTypeId="urn:microsoft.com/office/officeart/2005/8/layout/vList5" loCatId="list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3E57274F-CEA2-4A6F-ACAF-F342BC4FA5B9}">
      <dgm:prSet/>
      <dgm:spPr/>
      <dgm:t>
        <a:bodyPr/>
        <a:lstStyle/>
        <a:p>
          <a:pPr rtl="0"/>
          <a:r>
            <a:rPr lang="ru-RU" b="1" dirty="0" smtClean="0"/>
            <a:t>Репродуктивные вопросы:</a:t>
          </a:r>
          <a:r>
            <a:rPr lang="ru-RU" dirty="0" smtClean="0"/>
            <a:t> </a:t>
          </a:r>
          <a:endParaRPr lang="ru-RU" dirty="0"/>
        </a:p>
      </dgm:t>
    </dgm:pt>
    <dgm:pt modelId="{47F28313-1827-430F-A538-C2FA4ED083D3}" type="parTrans" cxnId="{41797917-FB7B-430A-8C1B-B0445ABBFD8E}">
      <dgm:prSet/>
      <dgm:spPr/>
      <dgm:t>
        <a:bodyPr/>
        <a:lstStyle/>
        <a:p>
          <a:endParaRPr lang="ru-RU"/>
        </a:p>
      </dgm:t>
    </dgm:pt>
    <dgm:pt modelId="{690DEB7B-693C-4DB0-AE1A-F56EA8CF0FA5}" type="sibTrans" cxnId="{41797917-FB7B-430A-8C1B-B0445ABBFD8E}">
      <dgm:prSet/>
      <dgm:spPr/>
      <dgm:t>
        <a:bodyPr/>
        <a:lstStyle/>
        <a:p>
          <a:endParaRPr lang="ru-RU"/>
        </a:p>
      </dgm:t>
    </dgm:pt>
    <dgm:pt modelId="{6E2861CC-BDC5-4D73-BF51-549394DBB30E}">
      <dgm:prSet/>
      <dgm:spPr/>
      <dgm:t>
        <a:bodyPr/>
        <a:lstStyle/>
        <a:p>
          <a:pPr rtl="0"/>
          <a:r>
            <a:rPr lang="ru-RU" dirty="0" smtClean="0"/>
            <a:t>Зачем африканскому слону большие уши? Почему слон все время машет ушами? Почему уши слона пронизаны большим количеством кровеносных сосудов? </a:t>
          </a:r>
          <a:endParaRPr lang="ru-RU" dirty="0"/>
        </a:p>
      </dgm:t>
    </dgm:pt>
    <dgm:pt modelId="{54DDD27E-A0A1-48B7-BFA0-F725FCC29F2C}" type="parTrans" cxnId="{9A7C2969-0358-4234-9BBB-A114B1B6F636}">
      <dgm:prSet/>
      <dgm:spPr/>
      <dgm:t>
        <a:bodyPr/>
        <a:lstStyle/>
        <a:p>
          <a:endParaRPr lang="ru-RU"/>
        </a:p>
      </dgm:t>
    </dgm:pt>
    <dgm:pt modelId="{B5301BDB-3054-4036-8CA9-C99192337863}" type="sibTrans" cxnId="{9A7C2969-0358-4234-9BBB-A114B1B6F636}">
      <dgm:prSet/>
      <dgm:spPr/>
      <dgm:t>
        <a:bodyPr/>
        <a:lstStyle/>
        <a:p>
          <a:endParaRPr lang="ru-RU"/>
        </a:p>
      </dgm:t>
    </dgm:pt>
    <dgm:pt modelId="{C02B1B99-9517-4371-8A75-02F014F00FD3}">
      <dgm:prSet/>
      <dgm:spPr/>
      <dgm:t>
        <a:bodyPr/>
        <a:lstStyle/>
        <a:p>
          <a:pPr rtl="0"/>
          <a:r>
            <a:rPr lang="ru-RU" b="1" smtClean="0"/>
            <a:t>Расширяющие вопросы:</a:t>
          </a:r>
          <a:r>
            <a:rPr lang="ru-RU" smtClean="0"/>
            <a:t> </a:t>
          </a:r>
          <a:endParaRPr lang="ru-RU"/>
        </a:p>
      </dgm:t>
    </dgm:pt>
    <dgm:pt modelId="{A4CA424A-28A8-4C25-AE04-546403A91D89}" type="parTrans" cxnId="{1D1CEDBF-939C-452C-8F61-A1C62ABAE5AA}">
      <dgm:prSet/>
      <dgm:spPr/>
      <dgm:t>
        <a:bodyPr/>
        <a:lstStyle/>
        <a:p>
          <a:endParaRPr lang="ru-RU"/>
        </a:p>
      </dgm:t>
    </dgm:pt>
    <dgm:pt modelId="{EC3605B2-7BF3-4928-BB50-BAFA5E2E94D2}" type="sibTrans" cxnId="{1D1CEDBF-939C-452C-8F61-A1C62ABAE5AA}">
      <dgm:prSet/>
      <dgm:spPr/>
      <dgm:t>
        <a:bodyPr/>
        <a:lstStyle/>
        <a:p>
          <a:endParaRPr lang="ru-RU"/>
        </a:p>
      </dgm:t>
    </dgm:pt>
    <dgm:pt modelId="{B06CBD8B-6F54-498A-879F-6EB56CEA7315}">
      <dgm:prSet/>
      <dgm:spPr/>
      <dgm:t>
        <a:bodyPr/>
        <a:lstStyle/>
        <a:p>
          <a:pPr rtl="0"/>
          <a:r>
            <a:rPr lang="ru-RU" dirty="0" smtClean="0"/>
            <a:t>Какова площадь ушей слона? На сколько градусов снижается температура крови в ушах? Какова нормальная температура крови слона? </a:t>
          </a:r>
          <a:endParaRPr lang="ru-RU" dirty="0"/>
        </a:p>
      </dgm:t>
    </dgm:pt>
    <dgm:pt modelId="{32E52AD1-BA23-4783-B4E1-3B2439E1947B}" type="parTrans" cxnId="{D66B38E5-9DA2-4D47-A7A4-C8F7E6E8A727}">
      <dgm:prSet/>
      <dgm:spPr/>
      <dgm:t>
        <a:bodyPr/>
        <a:lstStyle/>
        <a:p>
          <a:endParaRPr lang="ru-RU"/>
        </a:p>
      </dgm:t>
    </dgm:pt>
    <dgm:pt modelId="{F98DC673-1C9F-4FF5-895E-8E8AB176847F}" type="sibTrans" cxnId="{D66B38E5-9DA2-4D47-A7A4-C8F7E6E8A727}">
      <dgm:prSet/>
      <dgm:spPr/>
      <dgm:t>
        <a:bodyPr/>
        <a:lstStyle/>
        <a:p>
          <a:endParaRPr lang="ru-RU"/>
        </a:p>
      </dgm:t>
    </dgm:pt>
    <dgm:pt modelId="{7BA8F2FD-BDEE-4292-AEF3-1398D8B7DFCA}">
      <dgm:prSet/>
      <dgm:spPr/>
      <dgm:t>
        <a:bodyPr/>
        <a:lstStyle/>
        <a:p>
          <a:pPr rtl="0"/>
          <a:r>
            <a:rPr lang="ru-RU" b="1" smtClean="0"/>
            <a:t>Развивающие вопросы:</a:t>
          </a:r>
          <a:r>
            <a:rPr lang="ru-RU" smtClean="0"/>
            <a:t> </a:t>
          </a:r>
          <a:endParaRPr lang="ru-RU"/>
        </a:p>
      </dgm:t>
    </dgm:pt>
    <dgm:pt modelId="{B6792E65-DA8C-45BE-9864-F2A5947D3BD5}" type="parTrans" cxnId="{5BCAF389-9D5B-4FB0-94F6-6759979217D7}">
      <dgm:prSet/>
      <dgm:spPr/>
      <dgm:t>
        <a:bodyPr/>
        <a:lstStyle/>
        <a:p>
          <a:endParaRPr lang="ru-RU"/>
        </a:p>
      </dgm:t>
    </dgm:pt>
    <dgm:pt modelId="{1D983EA7-745D-4A20-AB4C-7CDB64F517E8}" type="sibTrans" cxnId="{5BCAF389-9D5B-4FB0-94F6-6759979217D7}">
      <dgm:prSet/>
      <dgm:spPr/>
      <dgm:t>
        <a:bodyPr/>
        <a:lstStyle/>
        <a:p>
          <a:endParaRPr lang="ru-RU"/>
        </a:p>
      </dgm:t>
    </dgm:pt>
    <dgm:pt modelId="{F9BB2A10-B053-4FA4-B2F7-0E5479369E85}">
      <dgm:prSet/>
      <dgm:spPr/>
      <dgm:t>
        <a:bodyPr/>
        <a:lstStyle/>
        <a:p>
          <a:pPr rtl="0"/>
          <a:r>
            <a:rPr lang="ru-RU" dirty="0" smtClean="0"/>
            <a:t>У каких еще животных температура регулируется с помощью ушей? Какие другие способы остывания есть у животных? Почему бы слону просто не сидеть в воде, пока жарко? Что делает слон с ушами, когда ему холодно? </a:t>
          </a:r>
          <a:endParaRPr lang="ru-RU" dirty="0"/>
        </a:p>
      </dgm:t>
    </dgm:pt>
    <dgm:pt modelId="{BDC623A3-326D-4B43-B71F-6AAFF1DAEAA4}" type="parTrans" cxnId="{9D500E3D-AD54-4015-8185-7065379405B7}">
      <dgm:prSet/>
      <dgm:spPr/>
      <dgm:t>
        <a:bodyPr/>
        <a:lstStyle/>
        <a:p>
          <a:endParaRPr lang="ru-RU"/>
        </a:p>
      </dgm:t>
    </dgm:pt>
    <dgm:pt modelId="{C402134A-D984-4566-AA62-F103371FB876}" type="sibTrans" cxnId="{9D500E3D-AD54-4015-8185-7065379405B7}">
      <dgm:prSet/>
      <dgm:spPr/>
      <dgm:t>
        <a:bodyPr/>
        <a:lstStyle/>
        <a:p>
          <a:endParaRPr lang="ru-RU"/>
        </a:p>
      </dgm:t>
    </dgm:pt>
    <dgm:pt modelId="{5B750707-2DD0-40CC-80A6-5AB00EA160E9}" type="pres">
      <dgm:prSet presAssocID="{0E8F2265-17A5-46EC-9086-A273E32A29E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41178B2-11F2-4172-B127-BB76E8C6B234}" type="pres">
      <dgm:prSet presAssocID="{3E57274F-CEA2-4A6F-ACAF-F342BC4FA5B9}" presName="linNode" presStyleCnt="0"/>
      <dgm:spPr/>
    </dgm:pt>
    <dgm:pt modelId="{5FA2844B-4D4B-437F-989F-79327E820105}" type="pres">
      <dgm:prSet presAssocID="{3E57274F-CEA2-4A6F-ACAF-F342BC4FA5B9}" presName="parentText" presStyleLbl="node1" presStyleIdx="0" presStyleCnt="3" custScaleX="7628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8DA411C-BE87-425E-A582-56754B9D2143}" type="pres">
      <dgm:prSet presAssocID="{3E57274F-CEA2-4A6F-ACAF-F342BC4FA5B9}" presName="descendantText" presStyleLbl="alignAccFollowNode1" presStyleIdx="0" presStyleCnt="3" custScaleX="1178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C849559-0A74-4B71-99FA-3E7ED8791585}" type="pres">
      <dgm:prSet presAssocID="{690DEB7B-693C-4DB0-AE1A-F56EA8CF0FA5}" presName="sp" presStyleCnt="0"/>
      <dgm:spPr/>
    </dgm:pt>
    <dgm:pt modelId="{AB6D825C-FF17-4053-AA47-EE61C90BFD52}" type="pres">
      <dgm:prSet presAssocID="{C02B1B99-9517-4371-8A75-02F014F00FD3}" presName="linNode" presStyleCnt="0"/>
      <dgm:spPr/>
    </dgm:pt>
    <dgm:pt modelId="{2AD2B72A-8BD5-4934-84DC-99EF9A8FA21A}" type="pres">
      <dgm:prSet presAssocID="{C02B1B99-9517-4371-8A75-02F014F00FD3}" presName="parentText" presStyleLbl="node1" presStyleIdx="1" presStyleCnt="3" custScaleX="8162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3EB6FA7-64E0-4661-8878-21B6E953056B}" type="pres">
      <dgm:prSet presAssocID="{C02B1B99-9517-4371-8A75-02F014F00FD3}" presName="descendantText" presStyleLbl="alignAccFollowNode1" presStyleIdx="1" presStyleCnt="3" custScaleX="141613" custLinFactNeighborX="-350" custLinFactNeighborY="25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32513C-A5D6-47A4-8A08-F57805AF2AD3}" type="pres">
      <dgm:prSet presAssocID="{EC3605B2-7BF3-4928-BB50-BAFA5E2E94D2}" presName="sp" presStyleCnt="0"/>
      <dgm:spPr/>
    </dgm:pt>
    <dgm:pt modelId="{702DAE6D-A094-4392-9A87-053224307CDA}" type="pres">
      <dgm:prSet presAssocID="{7BA8F2FD-BDEE-4292-AEF3-1398D8B7DFCA}" presName="linNode" presStyleCnt="0"/>
      <dgm:spPr/>
    </dgm:pt>
    <dgm:pt modelId="{DDBDA136-3A1A-440E-9704-E3476D46FEA1}" type="pres">
      <dgm:prSet presAssocID="{7BA8F2FD-BDEE-4292-AEF3-1398D8B7DFCA}" presName="parentText" presStyleLbl="node1" presStyleIdx="2" presStyleCnt="3" custScaleX="6791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A52EDF-68E7-4883-AC57-7F18CA950333}" type="pres">
      <dgm:prSet presAssocID="{7BA8F2FD-BDEE-4292-AEF3-1398D8B7DFCA}" presName="descendantText" presStyleLbl="alignAccFollowNode1" presStyleIdx="2" presStyleCnt="3" custScaleX="11816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EAE72A6-E177-40E7-9CEF-E93181DF91E6}" type="presOf" srcId="{0E8F2265-17A5-46EC-9086-A273E32A29ED}" destId="{5B750707-2DD0-40CC-80A6-5AB00EA160E9}" srcOrd="0" destOrd="0" presId="urn:microsoft.com/office/officeart/2005/8/layout/vList5"/>
    <dgm:cxn modelId="{8794EAC2-5314-4DEC-8296-1060A982C8CB}" type="presOf" srcId="{6E2861CC-BDC5-4D73-BF51-549394DBB30E}" destId="{B8DA411C-BE87-425E-A582-56754B9D2143}" srcOrd="0" destOrd="0" presId="urn:microsoft.com/office/officeart/2005/8/layout/vList5"/>
    <dgm:cxn modelId="{41797917-FB7B-430A-8C1B-B0445ABBFD8E}" srcId="{0E8F2265-17A5-46EC-9086-A273E32A29ED}" destId="{3E57274F-CEA2-4A6F-ACAF-F342BC4FA5B9}" srcOrd="0" destOrd="0" parTransId="{47F28313-1827-430F-A538-C2FA4ED083D3}" sibTransId="{690DEB7B-693C-4DB0-AE1A-F56EA8CF0FA5}"/>
    <dgm:cxn modelId="{D66B38E5-9DA2-4D47-A7A4-C8F7E6E8A727}" srcId="{C02B1B99-9517-4371-8A75-02F014F00FD3}" destId="{B06CBD8B-6F54-498A-879F-6EB56CEA7315}" srcOrd="0" destOrd="0" parTransId="{32E52AD1-BA23-4783-B4E1-3B2439E1947B}" sibTransId="{F98DC673-1C9F-4FF5-895E-8E8AB176847F}"/>
    <dgm:cxn modelId="{46736D47-57E0-4016-9F3D-BCF2546A2075}" type="presOf" srcId="{F9BB2A10-B053-4FA4-B2F7-0E5479369E85}" destId="{C3A52EDF-68E7-4883-AC57-7F18CA950333}" srcOrd="0" destOrd="0" presId="urn:microsoft.com/office/officeart/2005/8/layout/vList5"/>
    <dgm:cxn modelId="{BBB60599-DECB-44B5-9E54-BB4EADAD4719}" type="presOf" srcId="{C02B1B99-9517-4371-8A75-02F014F00FD3}" destId="{2AD2B72A-8BD5-4934-84DC-99EF9A8FA21A}" srcOrd="0" destOrd="0" presId="urn:microsoft.com/office/officeart/2005/8/layout/vList5"/>
    <dgm:cxn modelId="{97515452-6B6A-47BC-A05B-4F56779DD2B8}" type="presOf" srcId="{3E57274F-CEA2-4A6F-ACAF-F342BC4FA5B9}" destId="{5FA2844B-4D4B-437F-989F-79327E820105}" srcOrd="0" destOrd="0" presId="urn:microsoft.com/office/officeart/2005/8/layout/vList5"/>
    <dgm:cxn modelId="{E17D0663-5A19-4410-A78B-D9AA997141F8}" type="presOf" srcId="{7BA8F2FD-BDEE-4292-AEF3-1398D8B7DFCA}" destId="{DDBDA136-3A1A-440E-9704-E3476D46FEA1}" srcOrd="0" destOrd="0" presId="urn:microsoft.com/office/officeart/2005/8/layout/vList5"/>
    <dgm:cxn modelId="{178EE37F-F8E1-481A-9D8D-1B39BD4C6CB0}" type="presOf" srcId="{B06CBD8B-6F54-498A-879F-6EB56CEA7315}" destId="{23EB6FA7-64E0-4661-8878-21B6E953056B}" srcOrd="0" destOrd="0" presId="urn:microsoft.com/office/officeart/2005/8/layout/vList5"/>
    <dgm:cxn modelId="{9A7C2969-0358-4234-9BBB-A114B1B6F636}" srcId="{3E57274F-CEA2-4A6F-ACAF-F342BC4FA5B9}" destId="{6E2861CC-BDC5-4D73-BF51-549394DBB30E}" srcOrd="0" destOrd="0" parTransId="{54DDD27E-A0A1-48B7-BFA0-F725FCC29F2C}" sibTransId="{B5301BDB-3054-4036-8CA9-C99192337863}"/>
    <dgm:cxn modelId="{5BCAF389-9D5B-4FB0-94F6-6759979217D7}" srcId="{0E8F2265-17A5-46EC-9086-A273E32A29ED}" destId="{7BA8F2FD-BDEE-4292-AEF3-1398D8B7DFCA}" srcOrd="2" destOrd="0" parTransId="{B6792E65-DA8C-45BE-9864-F2A5947D3BD5}" sibTransId="{1D983EA7-745D-4A20-AB4C-7CDB64F517E8}"/>
    <dgm:cxn modelId="{1D1CEDBF-939C-452C-8F61-A1C62ABAE5AA}" srcId="{0E8F2265-17A5-46EC-9086-A273E32A29ED}" destId="{C02B1B99-9517-4371-8A75-02F014F00FD3}" srcOrd="1" destOrd="0" parTransId="{A4CA424A-28A8-4C25-AE04-546403A91D89}" sibTransId="{EC3605B2-7BF3-4928-BB50-BAFA5E2E94D2}"/>
    <dgm:cxn modelId="{9D500E3D-AD54-4015-8185-7065379405B7}" srcId="{7BA8F2FD-BDEE-4292-AEF3-1398D8B7DFCA}" destId="{F9BB2A10-B053-4FA4-B2F7-0E5479369E85}" srcOrd="0" destOrd="0" parTransId="{BDC623A3-326D-4B43-B71F-6AAFF1DAEAA4}" sibTransId="{C402134A-D984-4566-AA62-F103371FB876}"/>
    <dgm:cxn modelId="{FBEF8522-EFA2-43A2-937F-A80C2294F341}" type="presParOf" srcId="{5B750707-2DD0-40CC-80A6-5AB00EA160E9}" destId="{F41178B2-11F2-4172-B127-BB76E8C6B234}" srcOrd="0" destOrd="0" presId="urn:microsoft.com/office/officeart/2005/8/layout/vList5"/>
    <dgm:cxn modelId="{D1AAD571-2BE8-4A5A-86A5-E968B4CCC716}" type="presParOf" srcId="{F41178B2-11F2-4172-B127-BB76E8C6B234}" destId="{5FA2844B-4D4B-437F-989F-79327E820105}" srcOrd="0" destOrd="0" presId="urn:microsoft.com/office/officeart/2005/8/layout/vList5"/>
    <dgm:cxn modelId="{16969391-61B0-42B6-8AC6-2737574E859D}" type="presParOf" srcId="{F41178B2-11F2-4172-B127-BB76E8C6B234}" destId="{B8DA411C-BE87-425E-A582-56754B9D2143}" srcOrd="1" destOrd="0" presId="urn:microsoft.com/office/officeart/2005/8/layout/vList5"/>
    <dgm:cxn modelId="{CEA08D71-1976-4071-97EC-27982B94F05F}" type="presParOf" srcId="{5B750707-2DD0-40CC-80A6-5AB00EA160E9}" destId="{BC849559-0A74-4B71-99FA-3E7ED8791585}" srcOrd="1" destOrd="0" presId="urn:microsoft.com/office/officeart/2005/8/layout/vList5"/>
    <dgm:cxn modelId="{9EF60820-FF44-4E80-BF57-09CA44BC9889}" type="presParOf" srcId="{5B750707-2DD0-40CC-80A6-5AB00EA160E9}" destId="{AB6D825C-FF17-4053-AA47-EE61C90BFD52}" srcOrd="2" destOrd="0" presId="urn:microsoft.com/office/officeart/2005/8/layout/vList5"/>
    <dgm:cxn modelId="{89C155AD-1664-42B5-92BB-C76D4526EBFF}" type="presParOf" srcId="{AB6D825C-FF17-4053-AA47-EE61C90BFD52}" destId="{2AD2B72A-8BD5-4934-84DC-99EF9A8FA21A}" srcOrd="0" destOrd="0" presId="urn:microsoft.com/office/officeart/2005/8/layout/vList5"/>
    <dgm:cxn modelId="{378D9C9C-C831-4B70-B9B2-853D6431374B}" type="presParOf" srcId="{AB6D825C-FF17-4053-AA47-EE61C90BFD52}" destId="{23EB6FA7-64E0-4661-8878-21B6E953056B}" srcOrd="1" destOrd="0" presId="urn:microsoft.com/office/officeart/2005/8/layout/vList5"/>
    <dgm:cxn modelId="{238B7203-9EA9-4D57-AEBD-86431D692F02}" type="presParOf" srcId="{5B750707-2DD0-40CC-80A6-5AB00EA160E9}" destId="{9632513C-A5D6-47A4-8A08-F57805AF2AD3}" srcOrd="3" destOrd="0" presId="urn:microsoft.com/office/officeart/2005/8/layout/vList5"/>
    <dgm:cxn modelId="{D3C2FBFF-80E8-4E2E-BFB5-4902F4EF3238}" type="presParOf" srcId="{5B750707-2DD0-40CC-80A6-5AB00EA160E9}" destId="{702DAE6D-A094-4392-9A87-053224307CDA}" srcOrd="4" destOrd="0" presId="urn:microsoft.com/office/officeart/2005/8/layout/vList5"/>
    <dgm:cxn modelId="{2E61957F-5447-4434-8B17-DF7768E7F696}" type="presParOf" srcId="{702DAE6D-A094-4392-9A87-053224307CDA}" destId="{DDBDA136-3A1A-440E-9704-E3476D46FEA1}" srcOrd="0" destOrd="0" presId="urn:microsoft.com/office/officeart/2005/8/layout/vList5"/>
    <dgm:cxn modelId="{4C335020-C2ED-44BD-8AD3-D1300ECE58B1}" type="presParOf" srcId="{702DAE6D-A094-4392-9A87-053224307CDA}" destId="{C3A52EDF-68E7-4883-AC57-7F18CA950333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1.xml><?xml version="1.0" encoding="utf-8"?>
<dgm:dataModel xmlns:dgm="http://schemas.openxmlformats.org/drawingml/2006/diagram" xmlns:a="http://schemas.openxmlformats.org/drawingml/2006/main">
  <dgm:ptLst>
    <dgm:pt modelId="{0B02A32C-E49D-4250-A09C-1C4337024504}" type="doc">
      <dgm:prSet loTypeId="urn:microsoft.com/office/officeart/2005/8/layout/vList2" loCatId="list" qsTypeId="urn:microsoft.com/office/officeart/2005/8/quickstyle/3d2" qsCatId="3D" csTypeId="urn:microsoft.com/office/officeart/2005/8/colors/colorful1" csCatId="colorful"/>
      <dgm:spPr/>
      <dgm:t>
        <a:bodyPr/>
        <a:lstStyle/>
        <a:p>
          <a:endParaRPr lang="ru-RU"/>
        </a:p>
      </dgm:t>
    </dgm:pt>
    <dgm:pt modelId="{6F130734-A474-4F85-A013-1EA10F54DC13}">
      <dgm:prSet custT="1"/>
      <dgm:spPr/>
      <dgm:t>
        <a:bodyPr/>
        <a:lstStyle/>
        <a:p>
          <a:pPr rtl="0"/>
          <a:r>
            <a:rPr lang="ru-RU" sz="2000" dirty="0" smtClean="0"/>
            <a:t>(ответы в тексте)</a:t>
          </a:r>
          <a:endParaRPr lang="ru-RU" sz="2000" dirty="0"/>
        </a:p>
      </dgm:t>
    </dgm:pt>
    <dgm:pt modelId="{4D85179A-57CD-4B37-B10D-F0503C240EB3}" type="parTrans" cxnId="{AC56FEB1-F96F-40DD-83FA-112FF88BA412}">
      <dgm:prSet/>
      <dgm:spPr/>
      <dgm:t>
        <a:bodyPr/>
        <a:lstStyle/>
        <a:p>
          <a:endParaRPr lang="ru-RU"/>
        </a:p>
      </dgm:t>
    </dgm:pt>
    <dgm:pt modelId="{4BF53741-E4E4-42E7-B7B1-8C4BEDB20753}" type="sibTrans" cxnId="{AC56FEB1-F96F-40DD-83FA-112FF88BA412}">
      <dgm:prSet/>
      <dgm:spPr/>
      <dgm:t>
        <a:bodyPr/>
        <a:lstStyle/>
        <a:p>
          <a:endParaRPr lang="ru-RU"/>
        </a:p>
      </dgm:t>
    </dgm:pt>
    <dgm:pt modelId="{C3B187C1-0265-4639-BF26-22607BC5A61A}">
      <dgm:prSet custT="1"/>
      <dgm:spPr/>
      <dgm:t>
        <a:bodyPr/>
        <a:lstStyle/>
        <a:p>
          <a:pPr rtl="0"/>
          <a:r>
            <a:rPr lang="ru-RU" sz="2000" dirty="0" smtClean="0"/>
            <a:t>(ответы можно найти через сеть Интернет) </a:t>
          </a:r>
          <a:endParaRPr lang="ru-RU" sz="2000" dirty="0"/>
        </a:p>
      </dgm:t>
    </dgm:pt>
    <dgm:pt modelId="{80BFB78A-9F93-40F9-AE05-FA156C5DB362}" type="parTrans" cxnId="{FA0F8AF1-1117-4C05-A8D3-FC82BD818DAF}">
      <dgm:prSet/>
      <dgm:spPr/>
      <dgm:t>
        <a:bodyPr/>
        <a:lstStyle/>
        <a:p>
          <a:endParaRPr lang="ru-RU"/>
        </a:p>
      </dgm:t>
    </dgm:pt>
    <dgm:pt modelId="{F4E80529-CAC3-4BA9-A939-76CCA0E86D9A}" type="sibTrans" cxnId="{FA0F8AF1-1117-4C05-A8D3-FC82BD818DAF}">
      <dgm:prSet/>
      <dgm:spPr/>
      <dgm:t>
        <a:bodyPr/>
        <a:lstStyle/>
        <a:p>
          <a:endParaRPr lang="ru-RU"/>
        </a:p>
      </dgm:t>
    </dgm:pt>
    <dgm:pt modelId="{48F783C7-530B-41CB-9AB9-1EFBEAFC014F}">
      <dgm:prSet custT="1"/>
      <dgm:spPr/>
      <dgm:t>
        <a:bodyPr/>
        <a:lstStyle/>
        <a:p>
          <a:pPr rtl="0"/>
          <a:r>
            <a:rPr lang="ru-RU" sz="2000" dirty="0" smtClean="0"/>
            <a:t>(ответы требуют анализа и синтеза знаний)</a:t>
          </a:r>
          <a:endParaRPr lang="ru-RU" sz="2000" dirty="0"/>
        </a:p>
      </dgm:t>
    </dgm:pt>
    <dgm:pt modelId="{82652131-59A7-47D5-999C-C53C9E8A3E48}" type="parTrans" cxnId="{BE7F52D7-D249-4CB4-8F3F-820D4CEB1377}">
      <dgm:prSet/>
      <dgm:spPr/>
      <dgm:t>
        <a:bodyPr/>
        <a:lstStyle/>
        <a:p>
          <a:endParaRPr lang="ru-RU"/>
        </a:p>
      </dgm:t>
    </dgm:pt>
    <dgm:pt modelId="{DB680034-6F3B-45B8-A1D5-945EC58C9431}" type="sibTrans" cxnId="{BE7F52D7-D249-4CB4-8F3F-820D4CEB1377}">
      <dgm:prSet/>
      <dgm:spPr/>
      <dgm:t>
        <a:bodyPr/>
        <a:lstStyle/>
        <a:p>
          <a:endParaRPr lang="ru-RU"/>
        </a:p>
      </dgm:t>
    </dgm:pt>
    <dgm:pt modelId="{39D5A19B-4840-4AF2-839F-67BBD17E6A91}" type="pres">
      <dgm:prSet presAssocID="{0B02A32C-E49D-4250-A09C-1C433702450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37128B2-A182-4CD5-A89E-63AFB0EF0DFF}" type="pres">
      <dgm:prSet presAssocID="{6F130734-A474-4F85-A013-1EA10F54DC13}" presName="parentText" presStyleLbl="node1" presStyleIdx="0" presStyleCnt="3" custLinFactY="-5645" custLinFactNeighborX="991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36CDF6-38E3-488A-AA60-419536FA47E3}" type="pres">
      <dgm:prSet presAssocID="{4BF53741-E4E4-42E7-B7B1-8C4BEDB20753}" presName="spacer" presStyleCnt="0"/>
      <dgm:spPr/>
      <dgm:t>
        <a:bodyPr/>
        <a:lstStyle/>
        <a:p>
          <a:endParaRPr lang="ru-RU"/>
        </a:p>
      </dgm:t>
    </dgm:pt>
    <dgm:pt modelId="{37FDE074-1F9C-40B5-9573-C1EB694C9424}" type="pres">
      <dgm:prSet presAssocID="{C3B187C1-0265-4639-BF26-22607BC5A61A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95F354-424B-4013-928C-CA49CCAAD37E}" type="pres">
      <dgm:prSet presAssocID="{F4E80529-CAC3-4BA9-A939-76CCA0E86D9A}" presName="spacer" presStyleCnt="0"/>
      <dgm:spPr/>
      <dgm:t>
        <a:bodyPr/>
        <a:lstStyle/>
        <a:p>
          <a:endParaRPr lang="ru-RU"/>
        </a:p>
      </dgm:t>
    </dgm:pt>
    <dgm:pt modelId="{333B4AC1-549A-4F10-B534-C477099C7BCA}" type="pres">
      <dgm:prSet presAssocID="{48F783C7-530B-41CB-9AB9-1EFBEAFC014F}" presName="parentText" presStyleLbl="node1" presStyleIdx="2" presStyleCnt="3" custLinFactY="9672" custLinFactNeighborX="991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0203684-4883-4DBB-8E1C-CF4778F8F44F}" type="presOf" srcId="{48F783C7-530B-41CB-9AB9-1EFBEAFC014F}" destId="{333B4AC1-549A-4F10-B534-C477099C7BCA}" srcOrd="0" destOrd="0" presId="urn:microsoft.com/office/officeart/2005/8/layout/vList2"/>
    <dgm:cxn modelId="{AC56FEB1-F96F-40DD-83FA-112FF88BA412}" srcId="{0B02A32C-E49D-4250-A09C-1C4337024504}" destId="{6F130734-A474-4F85-A013-1EA10F54DC13}" srcOrd="0" destOrd="0" parTransId="{4D85179A-57CD-4B37-B10D-F0503C240EB3}" sibTransId="{4BF53741-E4E4-42E7-B7B1-8C4BEDB20753}"/>
    <dgm:cxn modelId="{09781F70-5F25-4239-8C0C-3AEFF2245C7F}" type="presOf" srcId="{C3B187C1-0265-4639-BF26-22607BC5A61A}" destId="{37FDE074-1F9C-40B5-9573-C1EB694C9424}" srcOrd="0" destOrd="0" presId="urn:microsoft.com/office/officeart/2005/8/layout/vList2"/>
    <dgm:cxn modelId="{6FC1B949-EDEC-426E-ACFE-2D15680018C2}" type="presOf" srcId="{6F130734-A474-4F85-A013-1EA10F54DC13}" destId="{037128B2-A182-4CD5-A89E-63AFB0EF0DFF}" srcOrd="0" destOrd="0" presId="urn:microsoft.com/office/officeart/2005/8/layout/vList2"/>
    <dgm:cxn modelId="{BE7F52D7-D249-4CB4-8F3F-820D4CEB1377}" srcId="{0B02A32C-E49D-4250-A09C-1C4337024504}" destId="{48F783C7-530B-41CB-9AB9-1EFBEAFC014F}" srcOrd="2" destOrd="0" parTransId="{82652131-59A7-47D5-999C-C53C9E8A3E48}" sibTransId="{DB680034-6F3B-45B8-A1D5-945EC58C9431}"/>
    <dgm:cxn modelId="{024DB680-0677-4C12-B58C-B011AE28DB2C}" type="presOf" srcId="{0B02A32C-E49D-4250-A09C-1C4337024504}" destId="{39D5A19B-4840-4AF2-839F-67BBD17E6A91}" srcOrd="0" destOrd="0" presId="urn:microsoft.com/office/officeart/2005/8/layout/vList2"/>
    <dgm:cxn modelId="{FA0F8AF1-1117-4C05-A8D3-FC82BD818DAF}" srcId="{0B02A32C-E49D-4250-A09C-1C4337024504}" destId="{C3B187C1-0265-4639-BF26-22607BC5A61A}" srcOrd="1" destOrd="0" parTransId="{80BFB78A-9F93-40F9-AE05-FA156C5DB362}" sibTransId="{F4E80529-CAC3-4BA9-A939-76CCA0E86D9A}"/>
    <dgm:cxn modelId="{DA2FCF75-9361-4577-B74F-CAABF01E7524}" type="presParOf" srcId="{39D5A19B-4840-4AF2-839F-67BBD17E6A91}" destId="{037128B2-A182-4CD5-A89E-63AFB0EF0DFF}" srcOrd="0" destOrd="0" presId="urn:microsoft.com/office/officeart/2005/8/layout/vList2"/>
    <dgm:cxn modelId="{98B6037B-CC60-4EB8-B647-C785AB5368C7}" type="presParOf" srcId="{39D5A19B-4840-4AF2-839F-67BBD17E6A91}" destId="{F736CDF6-38E3-488A-AA60-419536FA47E3}" srcOrd="1" destOrd="0" presId="urn:microsoft.com/office/officeart/2005/8/layout/vList2"/>
    <dgm:cxn modelId="{6EBC5C92-2E76-4F4B-A810-1020B21D5391}" type="presParOf" srcId="{39D5A19B-4840-4AF2-839F-67BBD17E6A91}" destId="{37FDE074-1F9C-40B5-9573-C1EB694C9424}" srcOrd="2" destOrd="0" presId="urn:microsoft.com/office/officeart/2005/8/layout/vList2"/>
    <dgm:cxn modelId="{2ECFB16B-0491-4DAC-9241-260E8E662D1F}" type="presParOf" srcId="{39D5A19B-4840-4AF2-839F-67BBD17E6A91}" destId="{0F95F354-424B-4013-928C-CA49CCAAD37E}" srcOrd="3" destOrd="0" presId="urn:microsoft.com/office/officeart/2005/8/layout/vList2"/>
    <dgm:cxn modelId="{645161B2-0148-4C47-A31A-2ED8A767211D}" type="presParOf" srcId="{39D5A19B-4840-4AF2-839F-67BBD17E6A91}" destId="{333B4AC1-549A-4F10-B534-C477099C7BCA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2.xml><?xml version="1.0" encoding="utf-8"?>
<dgm:dataModel xmlns:dgm="http://schemas.openxmlformats.org/drawingml/2006/diagram" xmlns:a="http://schemas.openxmlformats.org/drawingml/2006/main">
  <dgm:ptLst>
    <dgm:pt modelId="{713177D7-6A9F-47FF-B2FE-8E0847B34327}" type="doc">
      <dgm:prSet loTypeId="urn:microsoft.com/office/officeart/2005/8/layout/lProcess3" loCatId="process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4350D0AF-26A0-4E41-A2CF-374DD7A14B60}">
      <dgm:prSet/>
      <dgm:spPr/>
      <dgm:t>
        <a:bodyPr/>
        <a:lstStyle/>
        <a:p>
          <a:pPr rtl="0"/>
          <a:r>
            <a:rPr lang="ru-RU" dirty="0" smtClean="0"/>
            <a:t>Обучение с помощью педагогических игр, или </a:t>
          </a:r>
          <a:r>
            <a:rPr lang="ru-RU" dirty="0" err="1" smtClean="0"/>
            <a:t>г</a:t>
          </a:r>
          <a:r>
            <a:rPr lang="ru-RU" b="0" i="0" dirty="0" err="1" smtClean="0"/>
            <a:t>еймификация</a:t>
          </a:r>
          <a:endParaRPr lang="ru-RU" dirty="0"/>
        </a:p>
      </dgm:t>
    </dgm:pt>
    <dgm:pt modelId="{6AE9CC45-F5ED-490B-9226-6861CC61CDB1}" type="parTrans" cxnId="{74D621BB-9856-4B26-A5B0-AE031239071B}">
      <dgm:prSet/>
      <dgm:spPr/>
      <dgm:t>
        <a:bodyPr/>
        <a:lstStyle/>
        <a:p>
          <a:endParaRPr lang="ru-RU"/>
        </a:p>
      </dgm:t>
    </dgm:pt>
    <dgm:pt modelId="{445B96A1-7EA8-4451-B9FC-466D9B2A9FEF}" type="sibTrans" cxnId="{74D621BB-9856-4B26-A5B0-AE031239071B}">
      <dgm:prSet/>
      <dgm:spPr/>
      <dgm:t>
        <a:bodyPr/>
        <a:lstStyle/>
        <a:p>
          <a:endParaRPr lang="ru-RU"/>
        </a:p>
      </dgm:t>
    </dgm:pt>
    <dgm:pt modelId="{9E066F6E-69F1-44EE-B862-5DDBDB06753A}" type="pres">
      <dgm:prSet presAssocID="{713177D7-6A9F-47FF-B2FE-8E0847B34327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905DB79A-53E9-4E3B-8F49-795A20E3629F}" type="pres">
      <dgm:prSet presAssocID="{4350D0AF-26A0-4E41-A2CF-374DD7A14B60}" presName="horFlow" presStyleCnt="0"/>
      <dgm:spPr/>
    </dgm:pt>
    <dgm:pt modelId="{53CEDDEF-D49A-4675-B470-4AB03FA398F3}" type="pres">
      <dgm:prSet presAssocID="{4350D0AF-26A0-4E41-A2CF-374DD7A14B60}" presName="bigChev" presStyleLbl="node1" presStyleIdx="0" presStyleCnt="1" custScaleX="253779" custLinFactNeighborX="-56114" custLinFactNeighborY="-44"/>
      <dgm:spPr/>
      <dgm:t>
        <a:bodyPr/>
        <a:lstStyle/>
        <a:p>
          <a:endParaRPr lang="ru-RU"/>
        </a:p>
      </dgm:t>
    </dgm:pt>
  </dgm:ptLst>
  <dgm:cxnLst>
    <dgm:cxn modelId="{74D621BB-9856-4B26-A5B0-AE031239071B}" srcId="{713177D7-6A9F-47FF-B2FE-8E0847B34327}" destId="{4350D0AF-26A0-4E41-A2CF-374DD7A14B60}" srcOrd="0" destOrd="0" parTransId="{6AE9CC45-F5ED-490B-9226-6861CC61CDB1}" sibTransId="{445B96A1-7EA8-4451-B9FC-466D9B2A9FEF}"/>
    <dgm:cxn modelId="{464C567B-EFCF-48A0-B4EC-8D7204C7B72A}" type="presOf" srcId="{713177D7-6A9F-47FF-B2FE-8E0847B34327}" destId="{9E066F6E-69F1-44EE-B862-5DDBDB06753A}" srcOrd="0" destOrd="0" presId="urn:microsoft.com/office/officeart/2005/8/layout/lProcess3"/>
    <dgm:cxn modelId="{BE4EAA80-55DA-4C15-AFD4-D8EAA13F15FF}" type="presOf" srcId="{4350D0AF-26A0-4E41-A2CF-374DD7A14B60}" destId="{53CEDDEF-D49A-4675-B470-4AB03FA398F3}" srcOrd="0" destOrd="0" presId="urn:microsoft.com/office/officeart/2005/8/layout/lProcess3"/>
    <dgm:cxn modelId="{94A8EFC0-92A0-4E8B-BD6E-6FD0570F5707}" type="presParOf" srcId="{9E066F6E-69F1-44EE-B862-5DDBDB06753A}" destId="{905DB79A-53E9-4E3B-8F49-795A20E3629F}" srcOrd="0" destOrd="0" presId="urn:microsoft.com/office/officeart/2005/8/layout/lProcess3"/>
    <dgm:cxn modelId="{9C4AC0BA-15FE-43EE-B0B0-F826ECE1E98E}" type="presParOf" srcId="{905DB79A-53E9-4E3B-8F49-795A20E3629F}" destId="{53CEDDEF-D49A-4675-B470-4AB03FA398F3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3.xml><?xml version="1.0" encoding="utf-8"?>
<dgm:dataModel xmlns:dgm="http://schemas.openxmlformats.org/drawingml/2006/diagram" xmlns:a="http://schemas.openxmlformats.org/drawingml/2006/main">
  <dgm:ptLst>
    <dgm:pt modelId="{8EF31C99-7BD3-4DF4-A985-2B7825A8A458}" type="doc">
      <dgm:prSet loTypeId="urn:microsoft.com/office/officeart/2005/8/layout/vList6" loCatId="process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E430541F-A013-46CE-893A-31EE7E5C2CF5}">
      <dgm:prSet/>
      <dgm:spPr/>
      <dgm:t>
        <a:bodyPr/>
        <a:lstStyle/>
        <a:p>
          <a:pPr rtl="0"/>
          <a:r>
            <a:rPr lang="ru-RU" dirty="0" smtClean="0"/>
            <a:t>Игра в средней и старшей школы необходима для подержания интереса со стороны учеников, а так же для формирования их креативного, не стандартного мышления. </a:t>
          </a:r>
          <a:endParaRPr lang="ru-RU" dirty="0"/>
        </a:p>
      </dgm:t>
    </dgm:pt>
    <dgm:pt modelId="{31C57F79-227B-4ABB-B5BA-FDEDDE73A81E}" type="parTrans" cxnId="{3DDB5C0B-9070-45E5-A57C-C54207EB1DE1}">
      <dgm:prSet/>
      <dgm:spPr/>
      <dgm:t>
        <a:bodyPr/>
        <a:lstStyle/>
        <a:p>
          <a:endParaRPr lang="ru-RU"/>
        </a:p>
      </dgm:t>
    </dgm:pt>
    <dgm:pt modelId="{A9F02047-C22C-4175-876C-5E39A4B3F2C0}" type="sibTrans" cxnId="{3DDB5C0B-9070-45E5-A57C-C54207EB1DE1}">
      <dgm:prSet/>
      <dgm:spPr/>
      <dgm:t>
        <a:bodyPr/>
        <a:lstStyle/>
        <a:p>
          <a:endParaRPr lang="ru-RU"/>
        </a:p>
      </dgm:t>
    </dgm:pt>
    <dgm:pt modelId="{90A7552D-02A2-4A70-9C74-438244994355}">
      <dgm:prSet/>
      <dgm:spPr/>
      <dgm:t>
        <a:bodyPr/>
        <a:lstStyle/>
        <a:p>
          <a:pPr rtl="0"/>
          <a:r>
            <a:rPr lang="ru-RU" dirty="0" smtClean="0"/>
            <a:t>Смысл игры, прожить конкретную ситуацию, применяя для этого теоретические знания, которые помогут выиграть. </a:t>
          </a:r>
          <a:endParaRPr lang="ru-RU" dirty="0"/>
        </a:p>
      </dgm:t>
    </dgm:pt>
    <dgm:pt modelId="{EDEF9A04-EEC0-4241-9D6D-931246D79657}" type="parTrans" cxnId="{4FAE3F45-3D2B-41D7-A00F-1D0E8077E0AD}">
      <dgm:prSet/>
      <dgm:spPr/>
      <dgm:t>
        <a:bodyPr/>
        <a:lstStyle/>
        <a:p>
          <a:endParaRPr lang="ru-RU"/>
        </a:p>
      </dgm:t>
    </dgm:pt>
    <dgm:pt modelId="{5CC75536-1783-4489-97C5-78B94769C06C}" type="sibTrans" cxnId="{4FAE3F45-3D2B-41D7-A00F-1D0E8077E0AD}">
      <dgm:prSet/>
      <dgm:spPr/>
      <dgm:t>
        <a:bodyPr/>
        <a:lstStyle/>
        <a:p>
          <a:endParaRPr lang="ru-RU"/>
        </a:p>
      </dgm:t>
    </dgm:pt>
    <dgm:pt modelId="{584BDDA5-EDC2-42C7-8B13-9AA2516860F5}">
      <dgm:prSet/>
      <dgm:spPr/>
      <dgm:t>
        <a:bodyPr/>
        <a:lstStyle/>
        <a:p>
          <a:pPr rtl="0"/>
          <a:r>
            <a:rPr lang="ru-RU" dirty="0" smtClean="0"/>
            <a:t>Выиграть в педагогической игре — означает достичь высшего результата по заданной теме определённой дисциплины. </a:t>
          </a:r>
          <a:br>
            <a:rPr lang="ru-RU" dirty="0" smtClean="0"/>
          </a:br>
          <a:endParaRPr lang="ru-RU" dirty="0"/>
        </a:p>
      </dgm:t>
    </dgm:pt>
    <dgm:pt modelId="{7031862A-C417-46D9-A968-7897EB1AF2FB}" type="parTrans" cxnId="{9F017708-0BEB-430B-9612-D19F65E36199}">
      <dgm:prSet/>
      <dgm:spPr/>
      <dgm:t>
        <a:bodyPr/>
        <a:lstStyle/>
        <a:p>
          <a:endParaRPr lang="ru-RU"/>
        </a:p>
      </dgm:t>
    </dgm:pt>
    <dgm:pt modelId="{EA13E731-720F-486C-BEC9-0838C06927C4}" type="sibTrans" cxnId="{9F017708-0BEB-430B-9612-D19F65E36199}">
      <dgm:prSet/>
      <dgm:spPr/>
      <dgm:t>
        <a:bodyPr/>
        <a:lstStyle/>
        <a:p>
          <a:endParaRPr lang="ru-RU"/>
        </a:p>
      </dgm:t>
    </dgm:pt>
    <dgm:pt modelId="{BD120505-41C0-4FE8-BBCF-754ACA1C50ED}" type="pres">
      <dgm:prSet presAssocID="{8EF31C99-7BD3-4DF4-A985-2B7825A8A458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8C71E92B-B826-4D62-8B9D-1354A73050B6}" type="pres">
      <dgm:prSet presAssocID="{E430541F-A013-46CE-893A-31EE7E5C2CF5}" presName="linNode" presStyleCnt="0"/>
      <dgm:spPr/>
    </dgm:pt>
    <dgm:pt modelId="{7C07CB73-1F1D-4C32-AB50-80462CD1FC17}" type="pres">
      <dgm:prSet presAssocID="{E430541F-A013-46CE-893A-31EE7E5C2CF5}" presName="parentShp" presStyleLbl="node1" presStyleIdx="0" presStyleCnt="3" custScaleX="4273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751F6A-FBC6-491B-81B3-19355E8ADE7F}" type="pres">
      <dgm:prSet presAssocID="{E430541F-A013-46CE-893A-31EE7E5C2CF5}" presName="childShp" presStyleLbl="bgAccFollowNode1" presStyleIdx="0" presStyleCnt="3" custScaleX="33439">
        <dgm:presLayoutVars>
          <dgm:bulletEnabled val="1"/>
        </dgm:presLayoutVars>
      </dgm:prSet>
      <dgm:spPr/>
    </dgm:pt>
    <dgm:pt modelId="{AAC90B3A-92FB-472F-A396-B0AF1D313B7F}" type="pres">
      <dgm:prSet presAssocID="{A9F02047-C22C-4175-876C-5E39A4B3F2C0}" presName="spacing" presStyleCnt="0"/>
      <dgm:spPr/>
    </dgm:pt>
    <dgm:pt modelId="{7DD66453-8624-407E-94E4-7C910137C6E3}" type="pres">
      <dgm:prSet presAssocID="{90A7552D-02A2-4A70-9C74-438244994355}" presName="linNode" presStyleCnt="0"/>
      <dgm:spPr/>
    </dgm:pt>
    <dgm:pt modelId="{B3DDD32A-3CA3-4F5F-88B1-17A9E2F3C9D6}" type="pres">
      <dgm:prSet presAssocID="{90A7552D-02A2-4A70-9C74-438244994355}" presName="parentShp" presStyleLbl="node1" presStyleIdx="1" presStyleCnt="3" custScaleX="42316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25D120-A133-4C74-931A-4720E34105C4}" type="pres">
      <dgm:prSet presAssocID="{90A7552D-02A2-4A70-9C74-438244994355}" presName="childShp" presStyleLbl="bgAccFollowNode1" presStyleIdx="1" presStyleCnt="3" custScaleX="39946">
        <dgm:presLayoutVars>
          <dgm:bulletEnabled val="1"/>
        </dgm:presLayoutVars>
      </dgm:prSet>
      <dgm:spPr/>
    </dgm:pt>
    <dgm:pt modelId="{0ED14767-EB86-4760-ACE9-4212D160E5D4}" type="pres">
      <dgm:prSet presAssocID="{5CC75536-1783-4489-97C5-78B94769C06C}" presName="spacing" presStyleCnt="0"/>
      <dgm:spPr/>
    </dgm:pt>
    <dgm:pt modelId="{3A8F94C3-219D-4382-9207-A5122983A4E2}" type="pres">
      <dgm:prSet presAssocID="{584BDDA5-EDC2-42C7-8B13-9AA2516860F5}" presName="linNode" presStyleCnt="0"/>
      <dgm:spPr/>
    </dgm:pt>
    <dgm:pt modelId="{DED495DE-D92A-4027-B8D7-094B2E1585A6}" type="pres">
      <dgm:prSet presAssocID="{584BDDA5-EDC2-42C7-8B13-9AA2516860F5}" presName="parentShp" presStyleLbl="node1" presStyleIdx="2" presStyleCnt="3" custScaleX="21639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B764DE-2E62-4B11-A5FA-FE8C52E5CBC1}" type="pres">
      <dgm:prSet presAssocID="{584BDDA5-EDC2-42C7-8B13-9AA2516860F5}" presName="childShp" presStyleLbl="bgAccFollowNode1" presStyleIdx="2" presStyleCnt="3" custScaleX="18241">
        <dgm:presLayoutVars>
          <dgm:bulletEnabled val="1"/>
        </dgm:presLayoutVars>
      </dgm:prSet>
      <dgm:spPr/>
    </dgm:pt>
  </dgm:ptLst>
  <dgm:cxnLst>
    <dgm:cxn modelId="{3DDB5C0B-9070-45E5-A57C-C54207EB1DE1}" srcId="{8EF31C99-7BD3-4DF4-A985-2B7825A8A458}" destId="{E430541F-A013-46CE-893A-31EE7E5C2CF5}" srcOrd="0" destOrd="0" parTransId="{31C57F79-227B-4ABB-B5BA-FDEDDE73A81E}" sibTransId="{A9F02047-C22C-4175-876C-5E39A4B3F2C0}"/>
    <dgm:cxn modelId="{4FAE3F45-3D2B-41D7-A00F-1D0E8077E0AD}" srcId="{8EF31C99-7BD3-4DF4-A985-2B7825A8A458}" destId="{90A7552D-02A2-4A70-9C74-438244994355}" srcOrd="1" destOrd="0" parTransId="{EDEF9A04-EEC0-4241-9D6D-931246D79657}" sibTransId="{5CC75536-1783-4489-97C5-78B94769C06C}"/>
    <dgm:cxn modelId="{9F017708-0BEB-430B-9612-D19F65E36199}" srcId="{8EF31C99-7BD3-4DF4-A985-2B7825A8A458}" destId="{584BDDA5-EDC2-42C7-8B13-9AA2516860F5}" srcOrd="2" destOrd="0" parTransId="{7031862A-C417-46D9-A968-7897EB1AF2FB}" sibTransId="{EA13E731-720F-486C-BEC9-0838C06927C4}"/>
    <dgm:cxn modelId="{5B94F2F3-7CD8-41D4-95F9-4C963C1C0BF5}" type="presOf" srcId="{8EF31C99-7BD3-4DF4-A985-2B7825A8A458}" destId="{BD120505-41C0-4FE8-BBCF-754ACA1C50ED}" srcOrd="0" destOrd="0" presId="urn:microsoft.com/office/officeart/2005/8/layout/vList6"/>
    <dgm:cxn modelId="{AFF4A1F3-2AA5-4069-A93D-756EBCAE0E57}" type="presOf" srcId="{E430541F-A013-46CE-893A-31EE7E5C2CF5}" destId="{7C07CB73-1F1D-4C32-AB50-80462CD1FC17}" srcOrd="0" destOrd="0" presId="urn:microsoft.com/office/officeart/2005/8/layout/vList6"/>
    <dgm:cxn modelId="{F4CC96A0-23FC-4D2E-B855-6AAD4E7265E8}" type="presOf" srcId="{90A7552D-02A2-4A70-9C74-438244994355}" destId="{B3DDD32A-3CA3-4F5F-88B1-17A9E2F3C9D6}" srcOrd="0" destOrd="0" presId="urn:microsoft.com/office/officeart/2005/8/layout/vList6"/>
    <dgm:cxn modelId="{7BD09EEA-997B-4383-A7F8-AB40F79074F6}" type="presOf" srcId="{584BDDA5-EDC2-42C7-8B13-9AA2516860F5}" destId="{DED495DE-D92A-4027-B8D7-094B2E1585A6}" srcOrd="0" destOrd="0" presId="urn:microsoft.com/office/officeart/2005/8/layout/vList6"/>
    <dgm:cxn modelId="{82E7C755-F861-45C9-9372-8CD574DD1B88}" type="presParOf" srcId="{BD120505-41C0-4FE8-BBCF-754ACA1C50ED}" destId="{8C71E92B-B826-4D62-8B9D-1354A73050B6}" srcOrd="0" destOrd="0" presId="urn:microsoft.com/office/officeart/2005/8/layout/vList6"/>
    <dgm:cxn modelId="{7FA558C1-4F1D-4600-9EC1-7F33352183E5}" type="presParOf" srcId="{8C71E92B-B826-4D62-8B9D-1354A73050B6}" destId="{7C07CB73-1F1D-4C32-AB50-80462CD1FC17}" srcOrd="0" destOrd="0" presId="urn:microsoft.com/office/officeart/2005/8/layout/vList6"/>
    <dgm:cxn modelId="{BBFAF3C3-E6A2-4DFD-995D-0CA22F9EB086}" type="presParOf" srcId="{8C71E92B-B826-4D62-8B9D-1354A73050B6}" destId="{E2751F6A-FBC6-491B-81B3-19355E8ADE7F}" srcOrd="1" destOrd="0" presId="urn:microsoft.com/office/officeart/2005/8/layout/vList6"/>
    <dgm:cxn modelId="{685C8999-F473-4D3E-80D9-C5420210590A}" type="presParOf" srcId="{BD120505-41C0-4FE8-BBCF-754ACA1C50ED}" destId="{AAC90B3A-92FB-472F-A396-B0AF1D313B7F}" srcOrd="1" destOrd="0" presId="urn:microsoft.com/office/officeart/2005/8/layout/vList6"/>
    <dgm:cxn modelId="{2627AE1E-2FB3-44BF-852B-29BCF254DF00}" type="presParOf" srcId="{BD120505-41C0-4FE8-BBCF-754ACA1C50ED}" destId="{7DD66453-8624-407E-94E4-7C910137C6E3}" srcOrd="2" destOrd="0" presId="urn:microsoft.com/office/officeart/2005/8/layout/vList6"/>
    <dgm:cxn modelId="{592B240A-CABF-4949-9DE7-58E22E1722D3}" type="presParOf" srcId="{7DD66453-8624-407E-94E4-7C910137C6E3}" destId="{B3DDD32A-3CA3-4F5F-88B1-17A9E2F3C9D6}" srcOrd="0" destOrd="0" presId="urn:microsoft.com/office/officeart/2005/8/layout/vList6"/>
    <dgm:cxn modelId="{EAEDC4EE-5F6C-4D91-9780-BDD52CA97BF6}" type="presParOf" srcId="{7DD66453-8624-407E-94E4-7C910137C6E3}" destId="{9825D120-A133-4C74-931A-4720E34105C4}" srcOrd="1" destOrd="0" presId="urn:microsoft.com/office/officeart/2005/8/layout/vList6"/>
    <dgm:cxn modelId="{D1EF83E1-1B18-4D14-BF94-F95D6B358C55}" type="presParOf" srcId="{BD120505-41C0-4FE8-BBCF-754ACA1C50ED}" destId="{0ED14767-EB86-4760-ACE9-4212D160E5D4}" srcOrd="3" destOrd="0" presId="urn:microsoft.com/office/officeart/2005/8/layout/vList6"/>
    <dgm:cxn modelId="{9E1BD64C-BD2A-41A3-B6C8-D04CBF4213E2}" type="presParOf" srcId="{BD120505-41C0-4FE8-BBCF-754ACA1C50ED}" destId="{3A8F94C3-219D-4382-9207-A5122983A4E2}" srcOrd="4" destOrd="0" presId="urn:microsoft.com/office/officeart/2005/8/layout/vList6"/>
    <dgm:cxn modelId="{E118C24C-05CC-485A-9E77-C0C5691564D2}" type="presParOf" srcId="{3A8F94C3-219D-4382-9207-A5122983A4E2}" destId="{DED495DE-D92A-4027-B8D7-094B2E1585A6}" srcOrd="0" destOrd="0" presId="urn:microsoft.com/office/officeart/2005/8/layout/vList6"/>
    <dgm:cxn modelId="{43BA5A74-B09A-468D-A9E3-73AC4AB97EAD}" type="presParOf" srcId="{3A8F94C3-219D-4382-9207-A5122983A4E2}" destId="{A5B764DE-2E62-4B11-A5FA-FE8C52E5CBC1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4.xml><?xml version="1.0" encoding="utf-8"?>
<dgm:dataModel xmlns:dgm="http://schemas.openxmlformats.org/drawingml/2006/diagram" xmlns:a="http://schemas.openxmlformats.org/drawingml/2006/main">
  <dgm:ptLst>
    <dgm:pt modelId="{0C96B7D9-340E-4284-B235-1AD8CB87AC0F}" type="doc">
      <dgm:prSet loTypeId="urn:microsoft.com/office/officeart/2005/8/layout/vList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8668A865-E9FE-4C51-BD4A-6D271EF523EE}">
      <dgm:prSet/>
      <dgm:spPr/>
      <dgm:t>
        <a:bodyPr/>
        <a:lstStyle/>
        <a:p>
          <a:pPr rtl="0"/>
          <a:r>
            <a:rPr lang="ru-RU" dirty="0" smtClean="0"/>
            <a:t>В школе используются чаще всего результативные игры, а точнее игры которые направлены на конкретный результат, кроме момента просто выиграть, например: изучить конкретные учебные темы и дисциплины; улучшить или сформировать универсальные учебные действия; обобщить ранние изученный материал; проверить правильность использования теоретических знаний на практике.</a:t>
          </a:r>
          <a:endParaRPr lang="ru-RU" dirty="0"/>
        </a:p>
      </dgm:t>
    </dgm:pt>
    <dgm:pt modelId="{5D0C96BC-6A3E-459E-8A2E-AF16EFC732FF}" type="parTrans" cxnId="{9151C85C-DB8E-4BBE-B28E-F98497CDE529}">
      <dgm:prSet/>
      <dgm:spPr/>
      <dgm:t>
        <a:bodyPr/>
        <a:lstStyle/>
        <a:p>
          <a:endParaRPr lang="ru-RU"/>
        </a:p>
      </dgm:t>
    </dgm:pt>
    <dgm:pt modelId="{89D175A7-D0DC-4062-8D89-2ECCC4CA315E}" type="sibTrans" cxnId="{9151C85C-DB8E-4BBE-B28E-F98497CDE529}">
      <dgm:prSet/>
      <dgm:spPr/>
      <dgm:t>
        <a:bodyPr/>
        <a:lstStyle/>
        <a:p>
          <a:endParaRPr lang="ru-RU"/>
        </a:p>
      </dgm:t>
    </dgm:pt>
    <dgm:pt modelId="{EFC69857-F92A-4F77-825A-21630342238F}" type="pres">
      <dgm:prSet presAssocID="{0C96B7D9-340E-4284-B235-1AD8CB87AC0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A6827F7-EDE1-458E-93CE-F91A302CDAB4}" type="pres">
      <dgm:prSet presAssocID="{8668A865-E9FE-4C51-BD4A-6D271EF523EE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B4CCB96-3884-4721-B91A-E0AB0DC5785B}" type="presOf" srcId="{0C96B7D9-340E-4284-B235-1AD8CB87AC0F}" destId="{EFC69857-F92A-4F77-825A-21630342238F}" srcOrd="0" destOrd="0" presId="urn:microsoft.com/office/officeart/2005/8/layout/vList2"/>
    <dgm:cxn modelId="{9151C85C-DB8E-4BBE-B28E-F98497CDE529}" srcId="{0C96B7D9-340E-4284-B235-1AD8CB87AC0F}" destId="{8668A865-E9FE-4C51-BD4A-6D271EF523EE}" srcOrd="0" destOrd="0" parTransId="{5D0C96BC-6A3E-459E-8A2E-AF16EFC732FF}" sibTransId="{89D175A7-D0DC-4062-8D89-2ECCC4CA315E}"/>
    <dgm:cxn modelId="{FC1414DD-82F4-4BA3-9179-2B0C593DB324}" type="presOf" srcId="{8668A865-E9FE-4C51-BD4A-6D271EF523EE}" destId="{AA6827F7-EDE1-458E-93CE-F91A302CDAB4}" srcOrd="0" destOrd="0" presId="urn:microsoft.com/office/officeart/2005/8/layout/vList2"/>
    <dgm:cxn modelId="{B0964DA2-B86A-4CB2-8CBB-047801B437B3}" type="presParOf" srcId="{EFC69857-F92A-4F77-825A-21630342238F}" destId="{AA6827F7-EDE1-458E-93CE-F91A302CDAB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5.xml><?xml version="1.0" encoding="utf-8"?>
<dgm:dataModel xmlns:dgm="http://schemas.openxmlformats.org/drawingml/2006/diagram" xmlns:a="http://schemas.openxmlformats.org/drawingml/2006/main">
  <dgm:ptLst>
    <dgm:pt modelId="{5EFB6829-5598-4CF5-A2D9-72E3515D0061}" type="doc">
      <dgm:prSet loTypeId="urn:microsoft.com/office/officeart/2005/8/layout/process4" loCatId="process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801F4CE9-D0F1-440C-9384-945267AA0F62}">
      <dgm:prSet/>
      <dgm:spPr/>
      <dgm:t>
        <a:bodyPr/>
        <a:lstStyle/>
        <a:p>
          <a:pPr rtl="0"/>
          <a:r>
            <a:rPr lang="ru-RU" smtClean="0"/>
            <a:t>1) сформировать внутреннюю мотивацию к участию в игре у школьника; </a:t>
          </a:r>
          <a:endParaRPr lang="ru-RU"/>
        </a:p>
      </dgm:t>
    </dgm:pt>
    <dgm:pt modelId="{1BEA74AB-383A-4213-B44E-48774A10643D}" type="parTrans" cxnId="{AC5FC040-B550-487D-B350-2E31F1AFA277}">
      <dgm:prSet/>
      <dgm:spPr/>
      <dgm:t>
        <a:bodyPr/>
        <a:lstStyle/>
        <a:p>
          <a:endParaRPr lang="ru-RU"/>
        </a:p>
      </dgm:t>
    </dgm:pt>
    <dgm:pt modelId="{7DED5866-10AE-4AC8-9ABF-8236D18EBA86}" type="sibTrans" cxnId="{AC5FC040-B550-487D-B350-2E31F1AFA277}">
      <dgm:prSet/>
      <dgm:spPr/>
      <dgm:t>
        <a:bodyPr/>
        <a:lstStyle/>
        <a:p>
          <a:endParaRPr lang="ru-RU"/>
        </a:p>
      </dgm:t>
    </dgm:pt>
    <dgm:pt modelId="{A2AAC899-79CC-440D-B90F-F2C29A2278F0}">
      <dgm:prSet/>
      <dgm:spPr/>
      <dgm:t>
        <a:bodyPr/>
        <a:lstStyle/>
        <a:p>
          <a:pPr rtl="0"/>
          <a:r>
            <a:rPr lang="ru-RU" smtClean="0"/>
            <a:t>2) правильно управлять ходом игры для обеспечения самостоятельного добывания и применения знаний, опирающихся на умения планировать свою деятельность, осуществлять анализ, синтез, обобщение, самоконтроль и самооценку; </a:t>
          </a:r>
          <a:endParaRPr lang="ru-RU"/>
        </a:p>
      </dgm:t>
    </dgm:pt>
    <dgm:pt modelId="{71181DB3-F3C3-4C34-9327-2F894F5D19C3}" type="parTrans" cxnId="{C6F4C1BE-D680-4868-9566-3F6469AC7BBB}">
      <dgm:prSet/>
      <dgm:spPr/>
      <dgm:t>
        <a:bodyPr/>
        <a:lstStyle/>
        <a:p>
          <a:endParaRPr lang="ru-RU"/>
        </a:p>
      </dgm:t>
    </dgm:pt>
    <dgm:pt modelId="{AB239044-2786-4BF2-B835-66BB821E8BBA}" type="sibTrans" cxnId="{C6F4C1BE-D680-4868-9566-3F6469AC7BBB}">
      <dgm:prSet/>
      <dgm:spPr/>
      <dgm:t>
        <a:bodyPr/>
        <a:lstStyle/>
        <a:p>
          <a:endParaRPr lang="ru-RU"/>
        </a:p>
      </dgm:t>
    </dgm:pt>
    <dgm:pt modelId="{43B78C78-46EB-459E-B565-55B8966A5BA1}">
      <dgm:prSet/>
      <dgm:spPr/>
      <dgm:t>
        <a:bodyPr/>
        <a:lstStyle/>
        <a:p>
          <a:pPr rtl="0"/>
          <a:r>
            <a:rPr lang="ru-RU" smtClean="0"/>
            <a:t>3) реализовывать индивидуальный подход к ученикам в ходе игры. Стремиться вовлекать обучаемых в игровое общение, задавать познавательные и проблемные вопросы, формулировать выводы и оценивать полученные результаты.</a:t>
          </a:r>
          <a:br>
            <a:rPr lang="ru-RU" smtClean="0"/>
          </a:br>
          <a:endParaRPr lang="ru-RU"/>
        </a:p>
      </dgm:t>
    </dgm:pt>
    <dgm:pt modelId="{6EB52C5A-D021-4777-B2D8-5D0717F5934D}" type="parTrans" cxnId="{257A8570-3603-416F-8A03-E2F0D27FA4CB}">
      <dgm:prSet/>
      <dgm:spPr/>
      <dgm:t>
        <a:bodyPr/>
        <a:lstStyle/>
        <a:p>
          <a:endParaRPr lang="ru-RU"/>
        </a:p>
      </dgm:t>
    </dgm:pt>
    <dgm:pt modelId="{A80B6188-1382-4ADB-8119-FCF89B7E07F9}" type="sibTrans" cxnId="{257A8570-3603-416F-8A03-E2F0D27FA4CB}">
      <dgm:prSet/>
      <dgm:spPr/>
      <dgm:t>
        <a:bodyPr/>
        <a:lstStyle/>
        <a:p>
          <a:endParaRPr lang="ru-RU"/>
        </a:p>
      </dgm:t>
    </dgm:pt>
    <dgm:pt modelId="{D511FEAE-F5B0-4A34-AA57-29BB6BAA9F27}" type="pres">
      <dgm:prSet presAssocID="{5EFB6829-5598-4CF5-A2D9-72E3515D006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D365753-88B9-4AB4-9084-27D2F234AF6C}" type="pres">
      <dgm:prSet presAssocID="{43B78C78-46EB-459E-B565-55B8966A5BA1}" presName="boxAndChildren" presStyleCnt="0"/>
      <dgm:spPr/>
    </dgm:pt>
    <dgm:pt modelId="{941CC0BC-25C6-48FA-82BD-1D70E857576F}" type="pres">
      <dgm:prSet presAssocID="{43B78C78-46EB-459E-B565-55B8966A5BA1}" presName="parentTextBox" presStyleLbl="node1" presStyleIdx="0" presStyleCnt="3"/>
      <dgm:spPr/>
      <dgm:t>
        <a:bodyPr/>
        <a:lstStyle/>
        <a:p>
          <a:endParaRPr lang="ru-RU"/>
        </a:p>
      </dgm:t>
    </dgm:pt>
    <dgm:pt modelId="{43E3E205-4C71-423B-AAAF-A53407F0A901}" type="pres">
      <dgm:prSet presAssocID="{AB239044-2786-4BF2-B835-66BB821E8BBA}" presName="sp" presStyleCnt="0"/>
      <dgm:spPr/>
    </dgm:pt>
    <dgm:pt modelId="{C06E8BDA-9458-439A-B5AD-63C6D2213B63}" type="pres">
      <dgm:prSet presAssocID="{A2AAC899-79CC-440D-B90F-F2C29A2278F0}" presName="arrowAndChildren" presStyleCnt="0"/>
      <dgm:spPr/>
    </dgm:pt>
    <dgm:pt modelId="{0ED30D9C-5553-44E2-9D86-1E5C562E9F48}" type="pres">
      <dgm:prSet presAssocID="{A2AAC899-79CC-440D-B90F-F2C29A2278F0}" presName="parentTextArrow" presStyleLbl="node1" presStyleIdx="1" presStyleCnt="3"/>
      <dgm:spPr/>
      <dgm:t>
        <a:bodyPr/>
        <a:lstStyle/>
        <a:p>
          <a:endParaRPr lang="ru-RU"/>
        </a:p>
      </dgm:t>
    </dgm:pt>
    <dgm:pt modelId="{5EFD368F-E53A-416D-8226-20F809480235}" type="pres">
      <dgm:prSet presAssocID="{7DED5866-10AE-4AC8-9ABF-8236D18EBA86}" presName="sp" presStyleCnt="0"/>
      <dgm:spPr/>
    </dgm:pt>
    <dgm:pt modelId="{6D9E03A8-32B3-46CF-ABD3-ABF85612F465}" type="pres">
      <dgm:prSet presAssocID="{801F4CE9-D0F1-440C-9384-945267AA0F62}" presName="arrowAndChildren" presStyleCnt="0"/>
      <dgm:spPr/>
    </dgm:pt>
    <dgm:pt modelId="{FDE81850-A15D-43E4-AE04-D2CF85D8C42D}" type="pres">
      <dgm:prSet presAssocID="{801F4CE9-D0F1-440C-9384-945267AA0F62}" presName="parentTextArrow" presStyleLbl="node1" presStyleIdx="2" presStyleCnt="3" custScaleY="61029"/>
      <dgm:spPr/>
      <dgm:t>
        <a:bodyPr/>
        <a:lstStyle/>
        <a:p>
          <a:endParaRPr lang="ru-RU"/>
        </a:p>
      </dgm:t>
    </dgm:pt>
  </dgm:ptLst>
  <dgm:cxnLst>
    <dgm:cxn modelId="{C6F4C1BE-D680-4868-9566-3F6469AC7BBB}" srcId="{5EFB6829-5598-4CF5-A2D9-72E3515D0061}" destId="{A2AAC899-79CC-440D-B90F-F2C29A2278F0}" srcOrd="1" destOrd="0" parTransId="{71181DB3-F3C3-4C34-9327-2F894F5D19C3}" sibTransId="{AB239044-2786-4BF2-B835-66BB821E8BBA}"/>
    <dgm:cxn modelId="{AC5FC040-B550-487D-B350-2E31F1AFA277}" srcId="{5EFB6829-5598-4CF5-A2D9-72E3515D0061}" destId="{801F4CE9-D0F1-440C-9384-945267AA0F62}" srcOrd="0" destOrd="0" parTransId="{1BEA74AB-383A-4213-B44E-48774A10643D}" sibTransId="{7DED5866-10AE-4AC8-9ABF-8236D18EBA86}"/>
    <dgm:cxn modelId="{EADEC33F-6C78-41D6-B1B8-8E566D30138F}" type="presOf" srcId="{801F4CE9-D0F1-440C-9384-945267AA0F62}" destId="{FDE81850-A15D-43E4-AE04-D2CF85D8C42D}" srcOrd="0" destOrd="0" presId="urn:microsoft.com/office/officeart/2005/8/layout/process4"/>
    <dgm:cxn modelId="{58B3AEBC-56D7-4987-87A7-6497E3E0E379}" type="presOf" srcId="{5EFB6829-5598-4CF5-A2D9-72E3515D0061}" destId="{D511FEAE-F5B0-4A34-AA57-29BB6BAA9F27}" srcOrd="0" destOrd="0" presId="urn:microsoft.com/office/officeart/2005/8/layout/process4"/>
    <dgm:cxn modelId="{D84C5A80-90B9-4295-AC48-98B60F22EE5D}" type="presOf" srcId="{A2AAC899-79CC-440D-B90F-F2C29A2278F0}" destId="{0ED30D9C-5553-44E2-9D86-1E5C562E9F48}" srcOrd="0" destOrd="0" presId="urn:microsoft.com/office/officeart/2005/8/layout/process4"/>
    <dgm:cxn modelId="{6B944FF3-AFB1-4085-BDCA-B2816EEFCB66}" type="presOf" srcId="{43B78C78-46EB-459E-B565-55B8966A5BA1}" destId="{941CC0BC-25C6-48FA-82BD-1D70E857576F}" srcOrd="0" destOrd="0" presId="urn:microsoft.com/office/officeart/2005/8/layout/process4"/>
    <dgm:cxn modelId="{257A8570-3603-416F-8A03-E2F0D27FA4CB}" srcId="{5EFB6829-5598-4CF5-A2D9-72E3515D0061}" destId="{43B78C78-46EB-459E-B565-55B8966A5BA1}" srcOrd="2" destOrd="0" parTransId="{6EB52C5A-D021-4777-B2D8-5D0717F5934D}" sibTransId="{A80B6188-1382-4ADB-8119-FCF89B7E07F9}"/>
    <dgm:cxn modelId="{C2B9B34B-973E-4FEC-981B-48F59BB15E72}" type="presParOf" srcId="{D511FEAE-F5B0-4A34-AA57-29BB6BAA9F27}" destId="{9D365753-88B9-4AB4-9084-27D2F234AF6C}" srcOrd="0" destOrd="0" presId="urn:microsoft.com/office/officeart/2005/8/layout/process4"/>
    <dgm:cxn modelId="{5E3B5D96-7E8C-4D48-8306-6F162BD52DFF}" type="presParOf" srcId="{9D365753-88B9-4AB4-9084-27D2F234AF6C}" destId="{941CC0BC-25C6-48FA-82BD-1D70E857576F}" srcOrd="0" destOrd="0" presId="urn:microsoft.com/office/officeart/2005/8/layout/process4"/>
    <dgm:cxn modelId="{F6121525-E686-463F-87B3-EE6017E3A939}" type="presParOf" srcId="{D511FEAE-F5B0-4A34-AA57-29BB6BAA9F27}" destId="{43E3E205-4C71-423B-AAAF-A53407F0A901}" srcOrd="1" destOrd="0" presId="urn:microsoft.com/office/officeart/2005/8/layout/process4"/>
    <dgm:cxn modelId="{2023A4FA-76AD-4E87-86C0-8F15C1A92320}" type="presParOf" srcId="{D511FEAE-F5B0-4A34-AA57-29BB6BAA9F27}" destId="{C06E8BDA-9458-439A-B5AD-63C6D2213B63}" srcOrd="2" destOrd="0" presId="urn:microsoft.com/office/officeart/2005/8/layout/process4"/>
    <dgm:cxn modelId="{D1B73A6A-D1BC-459A-A454-BD64F35B2DCE}" type="presParOf" srcId="{C06E8BDA-9458-439A-B5AD-63C6D2213B63}" destId="{0ED30D9C-5553-44E2-9D86-1E5C562E9F48}" srcOrd="0" destOrd="0" presId="urn:microsoft.com/office/officeart/2005/8/layout/process4"/>
    <dgm:cxn modelId="{DDDCE5AC-4AA2-46EC-9E44-D13EBA86EEE7}" type="presParOf" srcId="{D511FEAE-F5B0-4A34-AA57-29BB6BAA9F27}" destId="{5EFD368F-E53A-416D-8226-20F809480235}" srcOrd="3" destOrd="0" presId="urn:microsoft.com/office/officeart/2005/8/layout/process4"/>
    <dgm:cxn modelId="{AAB77771-8A4A-40DE-8696-C2FE92F68797}" type="presParOf" srcId="{D511FEAE-F5B0-4A34-AA57-29BB6BAA9F27}" destId="{6D9E03A8-32B3-46CF-ABD3-ABF85612F465}" srcOrd="4" destOrd="0" presId="urn:microsoft.com/office/officeart/2005/8/layout/process4"/>
    <dgm:cxn modelId="{686313A6-D3A9-4AB1-95FD-7544D7F60A7C}" type="presParOf" srcId="{6D9E03A8-32B3-46CF-ABD3-ABF85612F465}" destId="{FDE81850-A15D-43E4-AE04-D2CF85D8C42D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6.xml><?xml version="1.0" encoding="utf-8"?>
<dgm:dataModel xmlns:dgm="http://schemas.openxmlformats.org/drawingml/2006/diagram" xmlns:a="http://schemas.openxmlformats.org/drawingml/2006/main">
  <dgm:ptLst>
    <dgm:pt modelId="{EE2B1FB0-FEF2-4917-8BE4-6660A85FF80A}" type="doc">
      <dgm:prSet loTypeId="urn:microsoft.com/office/officeart/2009/3/layout/HorizontalOrganizationChart" loCatId="hierarchy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96C2B12F-4DD5-4297-9D72-B51BE28EE76C}">
      <dgm:prSet/>
      <dgm:spPr/>
      <dgm:t>
        <a:bodyPr/>
        <a:lstStyle/>
        <a:p>
          <a:pPr rtl="0"/>
          <a:r>
            <a:rPr lang="ru-RU" dirty="0" smtClean="0"/>
            <a:t>Суть игры — существует:</a:t>
          </a:r>
          <a:endParaRPr lang="ru-RU" dirty="0"/>
        </a:p>
      </dgm:t>
    </dgm:pt>
    <dgm:pt modelId="{178B667E-92C3-40F7-A11A-FB1F03C484C8}" type="parTrans" cxnId="{40FFA1A9-CEA0-4230-B550-8788919B433A}">
      <dgm:prSet/>
      <dgm:spPr/>
      <dgm:t>
        <a:bodyPr/>
        <a:lstStyle/>
        <a:p>
          <a:endParaRPr lang="ru-RU"/>
        </a:p>
      </dgm:t>
    </dgm:pt>
    <dgm:pt modelId="{CFCC7103-5031-466F-B343-BA9A94A71C9F}" type="sibTrans" cxnId="{40FFA1A9-CEA0-4230-B550-8788919B433A}">
      <dgm:prSet/>
      <dgm:spPr/>
      <dgm:t>
        <a:bodyPr/>
        <a:lstStyle/>
        <a:p>
          <a:endParaRPr lang="ru-RU"/>
        </a:p>
      </dgm:t>
    </dgm:pt>
    <dgm:pt modelId="{9F6173C7-08B3-441F-A23D-1B61E002DE95}">
      <dgm:prSet/>
      <dgm:spPr/>
      <dgm:t>
        <a:bodyPr/>
        <a:lstStyle/>
        <a:p>
          <a:pPr rtl="0"/>
          <a:r>
            <a:rPr lang="ru-RU" dirty="0" smtClean="0"/>
            <a:t>2 заповедника </a:t>
          </a:r>
          <a:endParaRPr lang="ru-RU" dirty="0"/>
        </a:p>
      </dgm:t>
    </dgm:pt>
    <dgm:pt modelId="{2D51633E-1DC5-4F49-9047-9F40E91D1048}" type="parTrans" cxnId="{756E7640-7C94-4C0D-AACD-DB10242DC0A9}">
      <dgm:prSet/>
      <dgm:spPr/>
      <dgm:t>
        <a:bodyPr/>
        <a:lstStyle/>
        <a:p>
          <a:endParaRPr lang="ru-RU"/>
        </a:p>
      </dgm:t>
    </dgm:pt>
    <dgm:pt modelId="{99D5A87A-1382-4DF1-AFE8-3DF5461B8669}" type="sibTrans" cxnId="{756E7640-7C94-4C0D-AACD-DB10242DC0A9}">
      <dgm:prSet/>
      <dgm:spPr/>
      <dgm:t>
        <a:bodyPr/>
        <a:lstStyle/>
        <a:p>
          <a:endParaRPr lang="ru-RU"/>
        </a:p>
      </dgm:t>
    </dgm:pt>
    <dgm:pt modelId="{5DA0F46A-8F49-4213-88F1-742F81D5D388}">
      <dgm:prSet/>
      <dgm:spPr/>
      <dgm:t>
        <a:bodyPr/>
        <a:lstStyle/>
        <a:p>
          <a:pPr rtl="0"/>
          <a:r>
            <a:rPr lang="ru-RU" dirty="0" smtClean="0"/>
            <a:t>браконьеры </a:t>
          </a:r>
          <a:endParaRPr lang="ru-RU" dirty="0"/>
        </a:p>
      </dgm:t>
    </dgm:pt>
    <dgm:pt modelId="{A47CC3C9-B439-4CFB-8F62-6B574BA8D348}" type="parTrans" cxnId="{8F9DDA66-38D8-494B-B14E-3C51265CBB11}">
      <dgm:prSet/>
      <dgm:spPr/>
      <dgm:t>
        <a:bodyPr/>
        <a:lstStyle/>
        <a:p>
          <a:endParaRPr lang="ru-RU"/>
        </a:p>
      </dgm:t>
    </dgm:pt>
    <dgm:pt modelId="{A342AFC2-C669-4E14-A4D7-9E5D222D7C12}" type="sibTrans" cxnId="{8F9DDA66-38D8-494B-B14E-3C51265CBB11}">
      <dgm:prSet/>
      <dgm:spPr/>
      <dgm:t>
        <a:bodyPr/>
        <a:lstStyle/>
        <a:p>
          <a:endParaRPr lang="ru-RU"/>
        </a:p>
      </dgm:t>
    </dgm:pt>
    <dgm:pt modelId="{6E71BE57-7F37-4908-B5C2-E49633A2BCDA}">
      <dgm:prSet/>
      <dgm:spPr/>
      <dgm:t>
        <a:bodyPr/>
        <a:lstStyle/>
        <a:p>
          <a:pPr rtl="0"/>
          <a:r>
            <a:rPr lang="ru-RU" dirty="0" smtClean="0"/>
            <a:t>счётная палата </a:t>
          </a:r>
          <a:endParaRPr lang="ru-RU" dirty="0"/>
        </a:p>
      </dgm:t>
    </dgm:pt>
    <dgm:pt modelId="{EA124799-BA37-4E7B-AAB8-5FD4D8EA6A88}" type="parTrans" cxnId="{47396BCF-18AD-4763-99DF-D6F7BBDE6C50}">
      <dgm:prSet/>
      <dgm:spPr/>
      <dgm:t>
        <a:bodyPr/>
        <a:lstStyle/>
        <a:p>
          <a:endParaRPr lang="ru-RU"/>
        </a:p>
      </dgm:t>
    </dgm:pt>
    <dgm:pt modelId="{0BFEEC7E-AFEC-489E-9053-E3158DCAEBC3}" type="sibTrans" cxnId="{47396BCF-18AD-4763-99DF-D6F7BBDE6C50}">
      <dgm:prSet/>
      <dgm:spPr/>
      <dgm:t>
        <a:bodyPr/>
        <a:lstStyle/>
        <a:p>
          <a:endParaRPr lang="ru-RU"/>
        </a:p>
      </dgm:t>
    </dgm:pt>
    <dgm:pt modelId="{DFB81590-01FC-40EE-ACD5-4FEA0A56EC80}">
      <dgm:prSet/>
      <dgm:spPr/>
      <dgm:t>
        <a:bodyPr/>
        <a:lstStyle/>
        <a:p>
          <a:pPr rtl="0"/>
          <a:r>
            <a:rPr lang="ru-RU" smtClean="0"/>
            <a:t>СМИ </a:t>
          </a:r>
          <a:endParaRPr lang="ru-RU"/>
        </a:p>
      </dgm:t>
    </dgm:pt>
    <dgm:pt modelId="{5345B77B-4547-4514-8B69-C07043ADBC07}" type="parTrans" cxnId="{26B8D41B-4A51-451E-9262-7B401F409145}">
      <dgm:prSet/>
      <dgm:spPr/>
      <dgm:t>
        <a:bodyPr/>
        <a:lstStyle/>
        <a:p>
          <a:endParaRPr lang="ru-RU"/>
        </a:p>
      </dgm:t>
    </dgm:pt>
    <dgm:pt modelId="{9753704D-037F-4D36-AED7-8415E86121D5}" type="sibTrans" cxnId="{26B8D41B-4A51-451E-9262-7B401F409145}">
      <dgm:prSet/>
      <dgm:spPr/>
      <dgm:t>
        <a:bodyPr/>
        <a:lstStyle/>
        <a:p>
          <a:endParaRPr lang="ru-RU"/>
        </a:p>
      </dgm:t>
    </dgm:pt>
    <dgm:pt modelId="{9A287B91-149B-4651-BF52-44741DE156DA}">
      <dgm:prSet/>
      <dgm:spPr/>
      <dgm:t>
        <a:bodyPr/>
        <a:lstStyle/>
        <a:p>
          <a:pPr rtl="0"/>
          <a:r>
            <a:rPr lang="ru-RU" dirty="0" smtClean="0"/>
            <a:t>Министерства природных ресурсов и экологии РД, РФ. </a:t>
          </a:r>
          <a:endParaRPr lang="ru-RU" dirty="0"/>
        </a:p>
      </dgm:t>
    </dgm:pt>
    <dgm:pt modelId="{CB9BA501-8C42-4B8C-8073-7B64C2BEC678}" type="parTrans" cxnId="{1DE90D1B-AEAC-48CD-AC7B-5EB3DEF28A54}">
      <dgm:prSet/>
      <dgm:spPr/>
      <dgm:t>
        <a:bodyPr/>
        <a:lstStyle/>
        <a:p>
          <a:endParaRPr lang="ru-RU"/>
        </a:p>
      </dgm:t>
    </dgm:pt>
    <dgm:pt modelId="{F5287AE3-170F-4C5D-8389-CBEA6DE2A5D4}" type="sibTrans" cxnId="{1DE90D1B-AEAC-48CD-AC7B-5EB3DEF28A54}">
      <dgm:prSet/>
      <dgm:spPr/>
      <dgm:t>
        <a:bodyPr/>
        <a:lstStyle/>
        <a:p>
          <a:endParaRPr lang="ru-RU"/>
        </a:p>
      </dgm:t>
    </dgm:pt>
    <dgm:pt modelId="{03C50662-61E5-4CB6-8AD1-E3F1D0148DB3}" type="pres">
      <dgm:prSet presAssocID="{EE2B1FB0-FEF2-4917-8BE4-6660A85FF80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A5D08760-023D-4A84-9EA9-392822244689}" type="pres">
      <dgm:prSet presAssocID="{96C2B12F-4DD5-4297-9D72-B51BE28EE76C}" presName="hierRoot1" presStyleCnt="0">
        <dgm:presLayoutVars>
          <dgm:hierBranch val="init"/>
        </dgm:presLayoutVars>
      </dgm:prSet>
      <dgm:spPr/>
    </dgm:pt>
    <dgm:pt modelId="{1CE71D64-AF48-42DA-8093-0058F6AEFFBC}" type="pres">
      <dgm:prSet presAssocID="{96C2B12F-4DD5-4297-9D72-B51BE28EE76C}" presName="rootComposite1" presStyleCnt="0"/>
      <dgm:spPr/>
    </dgm:pt>
    <dgm:pt modelId="{7176D388-E022-4C56-9398-C593D1A87499}" type="pres">
      <dgm:prSet presAssocID="{96C2B12F-4DD5-4297-9D72-B51BE28EE76C}" presName="rootText1" presStyleLbl="node0" presStyleIdx="0" presStyleCnt="1" custScaleY="355638" custLinFactNeighborX="-98454" custLinFactNeighborY="-1356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0554C6B-CF4F-479B-8CCF-5F0B084534D9}" type="pres">
      <dgm:prSet presAssocID="{96C2B12F-4DD5-4297-9D72-B51BE28EE76C}" presName="rootConnector1" presStyleLbl="node1" presStyleIdx="0" presStyleCnt="0"/>
      <dgm:spPr/>
      <dgm:t>
        <a:bodyPr/>
        <a:lstStyle/>
        <a:p>
          <a:endParaRPr lang="ru-RU"/>
        </a:p>
      </dgm:t>
    </dgm:pt>
    <dgm:pt modelId="{513E031B-EBB1-44AC-B0B6-7F30457E7A07}" type="pres">
      <dgm:prSet presAssocID="{96C2B12F-4DD5-4297-9D72-B51BE28EE76C}" presName="hierChild2" presStyleCnt="0"/>
      <dgm:spPr/>
    </dgm:pt>
    <dgm:pt modelId="{42268770-764E-4D0D-9131-5684A76690F9}" type="pres">
      <dgm:prSet presAssocID="{2D51633E-1DC5-4F49-9047-9F40E91D1048}" presName="Name64" presStyleLbl="parChTrans1D2" presStyleIdx="0" presStyleCnt="5"/>
      <dgm:spPr/>
      <dgm:t>
        <a:bodyPr/>
        <a:lstStyle/>
        <a:p>
          <a:endParaRPr lang="ru-RU"/>
        </a:p>
      </dgm:t>
    </dgm:pt>
    <dgm:pt modelId="{9BB910D1-197C-4435-A17E-58CE8DA256D9}" type="pres">
      <dgm:prSet presAssocID="{9F6173C7-08B3-441F-A23D-1B61E002DE95}" presName="hierRoot2" presStyleCnt="0">
        <dgm:presLayoutVars>
          <dgm:hierBranch val="init"/>
        </dgm:presLayoutVars>
      </dgm:prSet>
      <dgm:spPr/>
    </dgm:pt>
    <dgm:pt modelId="{31A3E5AE-8F2C-41AB-8DA7-EB851F48E1AD}" type="pres">
      <dgm:prSet presAssocID="{9F6173C7-08B3-441F-A23D-1B61E002DE95}" presName="rootComposite" presStyleCnt="0"/>
      <dgm:spPr/>
    </dgm:pt>
    <dgm:pt modelId="{485CABC5-423E-4336-8F7B-AF9CCE115AA6}" type="pres">
      <dgm:prSet presAssocID="{9F6173C7-08B3-441F-A23D-1B61E002DE95}" presName="rootText" presStyleLbl="node2" presStyleIdx="0" presStyleCnt="5" custScaleX="30145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FD5E6D4-588C-4B3A-BB4C-6CA27BC9EB8C}" type="pres">
      <dgm:prSet presAssocID="{9F6173C7-08B3-441F-A23D-1B61E002DE95}" presName="rootConnector" presStyleLbl="node2" presStyleIdx="0" presStyleCnt="5"/>
      <dgm:spPr/>
      <dgm:t>
        <a:bodyPr/>
        <a:lstStyle/>
        <a:p>
          <a:endParaRPr lang="ru-RU"/>
        </a:p>
      </dgm:t>
    </dgm:pt>
    <dgm:pt modelId="{3F6275D5-ED55-464B-8514-5901E31E073D}" type="pres">
      <dgm:prSet presAssocID="{9F6173C7-08B3-441F-A23D-1B61E002DE95}" presName="hierChild4" presStyleCnt="0"/>
      <dgm:spPr/>
    </dgm:pt>
    <dgm:pt modelId="{533E169C-7761-45DC-B86E-0C903E45403C}" type="pres">
      <dgm:prSet presAssocID="{9F6173C7-08B3-441F-A23D-1B61E002DE95}" presName="hierChild5" presStyleCnt="0"/>
      <dgm:spPr/>
    </dgm:pt>
    <dgm:pt modelId="{7D687991-A917-4AE4-BFE5-2D94FBDA54E4}" type="pres">
      <dgm:prSet presAssocID="{A47CC3C9-B439-4CFB-8F62-6B574BA8D348}" presName="Name64" presStyleLbl="parChTrans1D2" presStyleIdx="1" presStyleCnt="5"/>
      <dgm:spPr/>
      <dgm:t>
        <a:bodyPr/>
        <a:lstStyle/>
        <a:p>
          <a:endParaRPr lang="ru-RU"/>
        </a:p>
      </dgm:t>
    </dgm:pt>
    <dgm:pt modelId="{EDC77378-E5CB-4135-85EC-2D3935B2F3AA}" type="pres">
      <dgm:prSet presAssocID="{5DA0F46A-8F49-4213-88F1-742F81D5D388}" presName="hierRoot2" presStyleCnt="0">
        <dgm:presLayoutVars>
          <dgm:hierBranch val="init"/>
        </dgm:presLayoutVars>
      </dgm:prSet>
      <dgm:spPr/>
    </dgm:pt>
    <dgm:pt modelId="{E532B4E1-4C52-412B-BD45-BFFA260439A5}" type="pres">
      <dgm:prSet presAssocID="{5DA0F46A-8F49-4213-88F1-742F81D5D388}" presName="rootComposite" presStyleCnt="0"/>
      <dgm:spPr/>
    </dgm:pt>
    <dgm:pt modelId="{1245DB31-AD5F-429F-B0B8-1039F7680D09}" type="pres">
      <dgm:prSet presAssocID="{5DA0F46A-8F49-4213-88F1-742F81D5D388}" presName="rootText" presStyleLbl="node2" presStyleIdx="1" presStyleCnt="5" custScaleX="30416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67A3A66-A6FC-4610-B5DA-6EF6B7099079}" type="pres">
      <dgm:prSet presAssocID="{5DA0F46A-8F49-4213-88F1-742F81D5D388}" presName="rootConnector" presStyleLbl="node2" presStyleIdx="1" presStyleCnt="5"/>
      <dgm:spPr/>
      <dgm:t>
        <a:bodyPr/>
        <a:lstStyle/>
        <a:p>
          <a:endParaRPr lang="ru-RU"/>
        </a:p>
      </dgm:t>
    </dgm:pt>
    <dgm:pt modelId="{50DEEBDE-2025-4925-A47C-41B6AA329057}" type="pres">
      <dgm:prSet presAssocID="{5DA0F46A-8F49-4213-88F1-742F81D5D388}" presName="hierChild4" presStyleCnt="0"/>
      <dgm:spPr/>
    </dgm:pt>
    <dgm:pt modelId="{2121C2F8-05F7-4785-8912-3E181867A56A}" type="pres">
      <dgm:prSet presAssocID="{5DA0F46A-8F49-4213-88F1-742F81D5D388}" presName="hierChild5" presStyleCnt="0"/>
      <dgm:spPr/>
    </dgm:pt>
    <dgm:pt modelId="{5B64CC33-59A0-4A7B-8E13-078802ACE887}" type="pres">
      <dgm:prSet presAssocID="{EA124799-BA37-4E7B-AAB8-5FD4D8EA6A88}" presName="Name64" presStyleLbl="parChTrans1D2" presStyleIdx="2" presStyleCnt="5"/>
      <dgm:spPr/>
      <dgm:t>
        <a:bodyPr/>
        <a:lstStyle/>
        <a:p>
          <a:endParaRPr lang="ru-RU"/>
        </a:p>
      </dgm:t>
    </dgm:pt>
    <dgm:pt modelId="{CADF6124-2D56-4954-B2BF-BC410FA66180}" type="pres">
      <dgm:prSet presAssocID="{6E71BE57-7F37-4908-B5C2-E49633A2BCDA}" presName="hierRoot2" presStyleCnt="0">
        <dgm:presLayoutVars>
          <dgm:hierBranch val="init"/>
        </dgm:presLayoutVars>
      </dgm:prSet>
      <dgm:spPr/>
    </dgm:pt>
    <dgm:pt modelId="{050873E2-1AEC-4223-A21B-5E2F5BEBBCBD}" type="pres">
      <dgm:prSet presAssocID="{6E71BE57-7F37-4908-B5C2-E49633A2BCDA}" presName="rootComposite" presStyleCnt="0"/>
      <dgm:spPr/>
    </dgm:pt>
    <dgm:pt modelId="{AACC9C61-CE1A-48A6-8388-3582A3E23277}" type="pres">
      <dgm:prSet presAssocID="{6E71BE57-7F37-4908-B5C2-E49633A2BCDA}" presName="rootText" presStyleLbl="node2" presStyleIdx="2" presStyleCnt="5" custScaleX="30918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3A63991-F3B5-4E41-8CB6-86D9F00D0AA1}" type="pres">
      <dgm:prSet presAssocID="{6E71BE57-7F37-4908-B5C2-E49633A2BCDA}" presName="rootConnector" presStyleLbl="node2" presStyleIdx="2" presStyleCnt="5"/>
      <dgm:spPr/>
      <dgm:t>
        <a:bodyPr/>
        <a:lstStyle/>
        <a:p>
          <a:endParaRPr lang="ru-RU"/>
        </a:p>
      </dgm:t>
    </dgm:pt>
    <dgm:pt modelId="{F504041E-1E5F-4A23-A856-EB1F9CC8D1D6}" type="pres">
      <dgm:prSet presAssocID="{6E71BE57-7F37-4908-B5C2-E49633A2BCDA}" presName="hierChild4" presStyleCnt="0"/>
      <dgm:spPr/>
    </dgm:pt>
    <dgm:pt modelId="{0A8720B8-4B5B-48F3-8036-B7C737C2E673}" type="pres">
      <dgm:prSet presAssocID="{6E71BE57-7F37-4908-B5C2-E49633A2BCDA}" presName="hierChild5" presStyleCnt="0"/>
      <dgm:spPr/>
    </dgm:pt>
    <dgm:pt modelId="{D15EA190-4A6D-4CBD-B8F6-A823AD3D5414}" type="pres">
      <dgm:prSet presAssocID="{5345B77B-4547-4514-8B69-C07043ADBC07}" presName="Name64" presStyleLbl="parChTrans1D2" presStyleIdx="3" presStyleCnt="5"/>
      <dgm:spPr/>
      <dgm:t>
        <a:bodyPr/>
        <a:lstStyle/>
        <a:p>
          <a:endParaRPr lang="ru-RU"/>
        </a:p>
      </dgm:t>
    </dgm:pt>
    <dgm:pt modelId="{75450311-DF95-4EFE-AB51-9CC22739E5DA}" type="pres">
      <dgm:prSet presAssocID="{DFB81590-01FC-40EE-ACD5-4FEA0A56EC80}" presName="hierRoot2" presStyleCnt="0">
        <dgm:presLayoutVars>
          <dgm:hierBranch val="init"/>
        </dgm:presLayoutVars>
      </dgm:prSet>
      <dgm:spPr/>
    </dgm:pt>
    <dgm:pt modelId="{9E84BC27-F5D7-424B-8181-97C45305C610}" type="pres">
      <dgm:prSet presAssocID="{DFB81590-01FC-40EE-ACD5-4FEA0A56EC80}" presName="rootComposite" presStyleCnt="0"/>
      <dgm:spPr/>
    </dgm:pt>
    <dgm:pt modelId="{799A4834-0AD8-4F1A-BA99-DD595E29B583}" type="pres">
      <dgm:prSet presAssocID="{DFB81590-01FC-40EE-ACD5-4FEA0A56EC80}" presName="rootText" presStyleLbl="node2" presStyleIdx="3" presStyleCnt="5" custScaleX="30918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8F096A5-8E50-4AFE-85CD-2E39CEEA4891}" type="pres">
      <dgm:prSet presAssocID="{DFB81590-01FC-40EE-ACD5-4FEA0A56EC80}" presName="rootConnector" presStyleLbl="node2" presStyleIdx="3" presStyleCnt="5"/>
      <dgm:spPr/>
      <dgm:t>
        <a:bodyPr/>
        <a:lstStyle/>
        <a:p>
          <a:endParaRPr lang="ru-RU"/>
        </a:p>
      </dgm:t>
    </dgm:pt>
    <dgm:pt modelId="{F6E163F3-B0C6-4C61-8E8A-1AE15097CBE5}" type="pres">
      <dgm:prSet presAssocID="{DFB81590-01FC-40EE-ACD5-4FEA0A56EC80}" presName="hierChild4" presStyleCnt="0"/>
      <dgm:spPr/>
    </dgm:pt>
    <dgm:pt modelId="{D551D829-F41E-4D04-A0CC-93ECD77410AD}" type="pres">
      <dgm:prSet presAssocID="{DFB81590-01FC-40EE-ACD5-4FEA0A56EC80}" presName="hierChild5" presStyleCnt="0"/>
      <dgm:spPr/>
    </dgm:pt>
    <dgm:pt modelId="{CDB87267-4BAD-49A1-B8A6-5C96C3115B21}" type="pres">
      <dgm:prSet presAssocID="{CB9BA501-8C42-4B8C-8073-7B64C2BEC678}" presName="Name64" presStyleLbl="parChTrans1D2" presStyleIdx="4" presStyleCnt="5"/>
      <dgm:spPr/>
      <dgm:t>
        <a:bodyPr/>
        <a:lstStyle/>
        <a:p>
          <a:endParaRPr lang="ru-RU"/>
        </a:p>
      </dgm:t>
    </dgm:pt>
    <dgm:pt modelId="{B7760B24-8B6B-49D4-91C5-42736189113C}" type="pres">
      <dgm:prSet presAssocID="{9A287B91-149B-4651-BF52-44741DE156DA}" presName="hierRoot2" presStyleCnt="0">
        <dgm:presLayoutVars>
          <dgm:hierBranch val="init"/>
        </dgm:presLayoutVars>
      </dgm:prSet>
      <dgm:spPr/>
    </dgm:pt>
    <dgm:pt modelId="{8CD60D58-902D-4C2C-9F38-BB0860FA39DC}" type="pres">
      <dgm:prSet presAssocID="{9A287B91-149B-4651-BF52-44741DE156DA}" presName="rootComposite" presStyleCnt="0"/>
      <dgm:spPr/>
    </dgm:pt>
    <dgm:pt modelId="{AB679925-90DF-4D9D-8CAF-63F2FA7D122A}" type="pres">
      <dgm:prSet presAssocID="{9A287B91-149B-4651-BF52-44741DE156DA}" presName="rootText" presStyleLbl="node2" presStyleIdx="4" presStyleCnt="5" custScaleX="30918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2CD494D-3B7D-4888-B0FF-400ED0A6F6B8}" type="pres">
      <dgm:prSet presAssocID="{9A287B91-149B-4651-BF52-44741DE156DA}" presName="rootConnector" presStyleLbl="node2" presStyleIdx="4" presStyleCnt="5"/>
      <dgm:spPr/>
      <dgm:t>
        <a:bodyPr/>
        <a:lstStyle/>
        <a:p>
          <a:endParaRPr lang="ru-RU"/>
        </a:p>
      </dgm:t>
    </dgm:pt>
    <dgm:pt modelId="{55B3AF35-AC7F-4DE5-B9E0-20F365460515}" type="pres">
      <dgm:prSet presAssocID="{9A287B91-149B-4651-BF52-44741DE156DA}" presName="hierChild4" presStyleCnt="0"/>
      <dgm:spPr/>
    </dgm:pt>
    <dgm:pt modelId="{E5E69026-C55C-499D-800C-92F959DFC8B3}" type="pres">
      <dgm:prSet presAssocID="{9A287B91-149B-4651-BF52-44741DE156DA}" presName="hierChild5" presStyleCnt="0"/>
      <dgm:spPr/>
    </dgm:pt>
    <dgm:pt modelId="{91317378-708A-49AC-852D-2825FB19FC81}" type="pres">
      <dgm:prSet presAssocID="{96C2B12F-4DD5-4297-9D72-B51BE28EE76C}" presName="hierChild3" presStyleCnt="0"/>
      <dgm:spPr/>
    </dgm:pt>
  </dgm:ptLst>
  <dgm:cxnLst>
    <dgm:cxn modelId="{29B5F027-BFE2-48BD-8522-1FAFDD8A456C}" type="presOf" srcId="{6E71BE57-7F37-4908-B5C2-E49633A2BCDA}" destId="{D3A63991-F3B5-4E41-8CB6-86D9F00D0AA1}" srcOrd="1" destOrd="0" presId="urn:microsoft.com/office/officeart/2009/3/layout/HorizontalOrganizationChart"/>
    <dgm:cxn modelId="{9E9CE2B5-0590-4E32-8137-30470DC04ACC}" type="presOf" srcId="{6E71BE57-7F37-4908-B5C2-E49633A2BCDA}" destId="{AACC9C61-CE1A-48A6-8388-3582A3E23277}" srcOrd="0" destOrd="0" presId="urn:microsoft.com/office/officeart/2009/3/layout/HorizontalOrganizationChart"/>
    <dgm:cxn modelId="{73AA13F6-D0E5-4C1A-9D28-A7A7B5B640D9}" type="presOf" srcId="{DFB81590-01FC-40EE-ACD5-4FEA0A56EC80}" destId="{799A4834-0AD8-4F1A-BA99-DD595E29B583}" srcOrd="0" destOrd="0" presId="urn:microsoft.com/office/officeart/2009/3/layout/HorizontalOrganizationChart"/>
    <dgm:cxn modelId="{3A3BF393-626B-469E-8CA0-216DEC0F5C4C}" type="presOf" srcId="{5345B77B-4547-4514-8B69-C07043ADBC07}" destId="{D15EA190-4A6D-4CBD-B8F6-A823AD3D5414}" srcOrd="0" destOrd="0" presId="urn:microsoft.com/office/officeart/2009/3/layout/HorizontalOrganizationChart"/>
    <dgm:cxn modelId="{47396BCF-18AD-4763-99DF-D6F7BBDE6C50}" srcId="{96C2B12F-4DD5-4297-9D72-B51BE28EE76C}" destId="{6E71BE57-7F37-4908-B5C2-E49633A2BCDA}" srcOrd="2" destOrd="0" parTransId="{EA124799-BA37-4E7B-AAB8-5FD4D8EA6A88}" sibTransId="{0BFEEC7E-AFEC-489E-9053-E3158DCAEBC3}"/>
    <dgm:cxn modelId="{0FF78787-80E6-4B7B-A186-FBB0C0295093}" type="presOf" srcId="{5DA0F46A-8F49-4213-88F1-742F81D5D388}" destId="{1245DB31-AD5F-429F-B0B8-1039F7680D09}" srcOrd="0" destOrd="0" presId="urn:microsoft.com/office/officeart/2009/3/layout/HorizontalOrganizationChart"/>
    <dgm:cxn modelId="{851022F5-9303-480F-9D37-CCA104205AB3}" type="presOf" srcId="{A47CC3C9-B439-4CFB-8F62-6B574BA8D348}" destId="{7D687991-A917-4AE4-BFE5-2D94FBDA54E4}" srcOrd="0" destOrd="0" presId="urn:microsoft.com/office/officeart/2009/3/layout/HorizontalOrganizationChart"/>
    <dgm:cxn modelId="{CB9F914C-FB2A-4D96-8393-DAF5BA436A83}" type="presOf" srcId="{EE2B1FB0-FEF2-4917-8BE4-6660A85FF80A}" destId="{03C50662-61E5-4CB6-8AD1-E3F1D0148DB3}" srcOrd="0" destOrd="0" presId="urn:microsoft.com/office/officeart/2009/3/layout/HorizontalOrganizationChart"/>
    <dgm:cxn modelId="{DD52B7BA-2146-4533-B6FD-3D729B7C5D15}" type="presOf" srcId="{CB9BA501-8C42-4B8C-8073-7B64C2BEC678}" destId="{CDB87267-4BAD-49A1-B8A6-5C96C3115B21}" srcOrd="0" destOrd="0" presId="urn:microsoft.com/office/officeart/2009/3/layout/HorizontalOrganizationChart"/>
    <dgm:cxn modelId="{77032A78-1E74-46AD-BB4F-60FB8C0E0FC3}" type="presOf" srcId="{EA124799-BA37-4E7B-AAB8-5FD4D8EA6A88}" destId="{5B64CC33-59A0-4A7B-8E13-078802ACE887}" srcOrd="0" destOrd="0" presId="urn:microsoft.com/office/officeart/2009/3/layout/HorizontalOrganizationChart"/>
    <dgm:cxn modelId="{EB254360-BC5C-4241-BE61-D57C5D54A860}" type="presOf" srcId="{9A287B91-149B-4651-BF52-44741DE156DA}" destId="{62CD494D-3B7D-4888-B0FF-400ED0A6F6B8}" srcOrd="1" destOrd="0" presId="urn:microsoft.com/office/officeart/2009/3/layout/HorizontalOrganizationChart"/>
    <dgm:cxn modelId="{A480502D-7F43-4035-B4A4-28B020545D39}" type="presOf" srcId="{96C2B12F-4DD5-4297-9D72-B51BE28EE76C}" destId="{40554C6B-CF4F-479B-8CCF-5F0B084534D9}" srcOrd="1" destOrd="0" presId="urn:microsoft.com/office/officeart/2009/3/layout/HorizontalOrganizationChart"/>
    <dgm:cxn modelId="{C946FFCD-8EA3-4A6E-85CB-2B9D93CF7C14}" type="presOf" srcId="{5DA0F46A-8F49-4213-88F1-742F81D5D388}" destId="{067A3A66-A6FC-4610-B5DA-6EF6B7099079}" srcOrd="1" destOrd="0" presId="urn:microsoft.com/office/officeart/2009/3/layout/HorizontalOrganizationChart"/>
    <dgm:cxn modelId="{4667D9FB-1320-401E-930B-62F4A2B09B5E}" type="presOf" srcId="{9A287B91-149B-4651-BF52-44741DE156DA}" destId="{AB679925-90DF-4D9D-8CAF-63F2FA7D122A}" srcOrd="0" destOrd="0" presId="urn:microsoft.com/office/officeart/2009/3/layout/HorizontalOrganizationChart"/>
    <dgm:cxn modelId="{7DBEAA23-921E-4C44-B7B2-9A7E38F1DEA8}" type="presOf" srcId="{96C2B12F-4DD5-4297-9D72-B51BE28EE76C}" destId="{7176D388-E022-4C56-9398-C593D1A87499}" srcOrd="0" destOrd="0" presId="urn:microsoft.com/office/officeart/2009/3/layout/HorizontalOrganizationChart"/>
    <dgm:cxn modelId="{26B8D41B-4A51-451E-9262-7B401F409145}" srcId="{96C2B12F-4DD5-4297-9D72-B51BE28EE76C}" destId="{DFB81590-01FC-40EE-ACD5-4FEA0A56EC80}" srcOrd="3" destOrd="0" parTransId="{5345B77B-4547-4514-8B69-C07043ADBC07}" sibTransId="{9753704D-037F-4D36-AED7-8415E86121D5}"/>
    <dgm:cxn modelId="{756E7640-7C94-4C0D-AACD-DB10242DC0A9}" srcId="{96C2B12F-4DD5-4297-9D72-B51BE28EE76C}" destId="{9F6173C7-08B3-441F-A23D-1B61E002DE95}" srcOrd="0" destOrd="0" parTransId="{2D51633E-1DC5-4F49-9047-9F40E91D1048}" sibTransId="{99D5A87A-1382-4DF1-AFE8-3DF5461B8669}"/>
    <dgm:cxn modelId="{9F26A8F9-DE9D-4139-98B6-4AF3724CAB69}" type="presOf" srcId="{2D51633E-1DC5-4F49-9047-9F40E91D1048}" destId="{42268770-764E-4D0D-9131-5684A76690F9}" srcOrd="0" destOrd="0" presId="urn:microsoft.com/office/officeart/2009/3/layout/HorizontalOrganizationChart"/>
    <dgm:cxn modelId="{1DE90D1B-AEAC-48CD-AC7B-5EB3DEF28A54}" srcId="{96C2B12F-4DD5-4297-9D72-B51BE28EE76C}" destId="{9A287B91-149B-4651-BF52-44741DE156DA}" srcOrd="4" destOrd="0" parTransId="{CB9BA501-8C42-4B8C-8073-7B64C2BEC678}" sibTransId="{F5287AE3-170F-4C5D-8389-CBEA6DE2A5D4}"/>
    <dgm:cxn modelId="{F53F2CA9-714E-4816-804D-3DC64F293D48}" type="presOf" srcId="{DFB81590-01FC-40EE-ACD5-4FEA0A56EC80}" destId="{08F096A5-8E50-4AFE-85CD-2E39CEEA4891}" srcOrd="1" destOrd="0" presId="urn:microsoft.com/office/officeart/2009/3/layout/HorizontalOrganizationChart"/>
    <dgm:cxn modelId="{07213387-BDC4-4A37-829F-C087FB9D1A3C}" type="presOf" srcId="{9F6173C7-08B3-441F-A23D-1B61E002DE95}" destId="{485CABC5-423E-4336-8F7B-AF9CCE115AA6}" srcOrd="0" destOrd="0" presId="urn:microsoft.com/office/officeart/2009/3/layout/HorizontalOrganizationChart"/>
    <dgm:cxn modelId="{8F9DDA66-38D8-494B-B14E-3C51265CBB11}" srcId="{96C2B12F-4DD5-4297-9D72-B51BE28EE76C}" destId="{5DA0F46A-8F49-4213-88F1-742F81D5D388}" srcOrd="1" destOrd="0" parTransId="{A47CC3C9-B439-4CFB-8F62-6B574BA8D348}" sibTransId="{A342AFC2-C669-4E14-A4D7-9E5D222D7C12}"/>
    <dgm:cxn modelId="{40FFA1A9-CEA0-4230-B550-8788919B433A}" srcId="{EE2B1FB0-FEF2-4917-8BE4-6660A85FF80A}" destId="{96C2B12F-4DD5-4297-9D72-B51BE28EE76C}" srcOrd="0" destOrd="0" parTransId="{178B667E-92C3-40F7-A11A-FB1F03C484C8}" sibTransId="{CFCC7103-5031-466F-B343-BA9A94A71C9F}"/>
    <dgm:cxn modelId="{51CDDD5C-3A7F-420C-B42A-A9E5B99D9479}" type="presOf" srcId="{9F6173C7-08B3-441F-A23D-1B61E002DE95}" destId="{3FD5E6D4-588C-4B3A-BB4C-6CA27BC9EB8C}" srcOrd="1" destOrd="0" presId="urn:microsoft.com/office/officeart/2009/3/layout/HorizontalOrganizationChart"/>
    <dgm:cxn modelId="{1B31E54F-1437-4EFE-9545-653ABDD659B5}" type="presParOf" srcId="{03C50662-61E5-4CB6-8AD1-E3F1D0148DB3}" destId="{A5D08760-023D-4A84-9EA9-392822244689}" srcOrd="0" destOrd="0" presId="urn:microsoft.com/office/officeart/2009/3/layout/HorizontalOrganizationChart"/>
    <dgm:cxn modelId="{FFD71419-5D79-42CD-A93C-4DF1868CAF0D}" type="presParOf" srcId="{A5D08760-023D-4A84-9EA9-392822244689}" destId="{1CE71D64-AF48-42DA-8093-0058F6AEFFBC}" srcOrd="0" destOrd="0" presId="urn:microsoft.com/office/officeart/2009/3/layout/HorizontalOrganizationChart"/>
    <dgm:cxn modelId="{0CD56928-5F8A-409A-A296-BB43696C5B32}" type="presParOf" srcId="{1CE71D64-AF48-42DA-8093-0058F6AEFFBC}" destId="{7176D388-E022-4C56-9398-C593D1A87499}" srcOrd="0" destOrd="0" presId="urn:microsoft.com/office/officeart/2009/3/layout/HorizontalOrganizationChart"/>
    <dgm:cxn modelId="{BB993953-35E1-46F5-9373-CDD2F13F1C5D}" type="presParOf" srcId="{1CE71D64-AF48-42DA-8093-0058F6AEFFBC}" destId="{40554C6B-CF4F-479B-8CCF-5F0B084534D9}" srcOrd="1" destOrd="0" presId="urn:microsoft.com/office/officeart/2009/3/layout/HorizontalOrganizationChart"/>
    <dgm:cxn modelId="{350B47DC-53FC-482A-AECA-8B27F5A3DF39}" type="presParOf" srcId="{A5D08760-023D-4A84-9EA9-392822244689}" destId="{513E031B-EBB1-44AC-B0B6-7F30457E7A07}" srcOrd="1" destOrd="0" presId="urn:microsoft.com/office/officeart/2009/3/layout/HorizontalOrganizationChart"/>
    <dgm:cxn modelId="{F9A729AE-90DC-4A3F-A653-881443C1D661}" type="presParOf" srcId="{513E031B-EBB1-44AC-B0B6-7F30457E7A07}" destId="{42268770-764E-4D0D-9131-5684A76690F9}" srcOrd="0" destOrd="0" presId="urn:microsoft.com/office/officeart/2009/3/layout/HorizontalOrganizationChart"/>
    <dgm:cxn modelId="{04B7E868-B1DC-49EC-9F3E-7646699F01FD}" type="presParOf" srcId="{513E031B-EBB1-44AC-B0B6-7F30457E7A07}" destId="{9BB910D1-197C-4435-A17E-58CE8DA256D9}" srcOrd="1" destOrd="0" presId="urn:microsoft.com/office/officeart/2009/3/layout/HorizontalOrganizationChart"/>
    <dgm:cxn modelId="{D2842B07-BD5F-40E1-B8F7-260C927435CF}" type="presParOf" srcId="{9BB910D1-197C-4435-A17E-58CE8DA256D9}" destId="{31A3E5AE-8F2C-41AB-8DA7-EB851F48E1AD}" srcOrd="0" destOrd="0" presId="urn:microsoft.com/office/officeart/2009/3/layout/HorizontalOrganizationChart"/>
    <dgm:cxn modelId="{1072BEDD-CA09-4AC4-8C42-CDA267A4BF5F}" type="presParOf" srcId="{31A3E5AE-8F2C-41AB-8DA7-EB851F48E1AD}" destId="{485CABC5-423E-4336-8F7B-AF9CCE115AA6}" srcOrd="0" destOrd="0" presId="urn:microsoft.com/office/officeart/2009/3/layout/HorizontalOrganizationChart"/>
    <dgm:cxn modelId="{F936C210-67B8-43CC-8516-6520435FFE34}" type="presParOf" srcId="{31A3E5AE-8F2C-41AB-8DA7-EB851F48E1AD}" destId="{3FD5E6D4-588C-4B3A-BB4C-6CA27BC9EB8C}" srcOrd="1" destOrd="0" presId="urn:microsoft.com/office/officeart/2009/3/layout/HorizontalOrganizationChart"/>
    <dgm:cxn modelId="{E3B1F7CC-62FC-4A45-AFAE-AD0AA3216CE7}" type="presParOf" srcId="{9BB910D1-197C-4435-A17E-58CE8DA256D9}" destId="{3F6275D5-ED55-464B-8514-5901E31E073D}" srcOrd="1" destOrd="0" presId="urn:microsoft.com/office/officeart/2009/3/layout/HorizontalOrganizationChart"/>
    <dgm:cxn modelId="{06CADB1B-D5EE-44D1-AF50-D4C89C3E53D8}" type="presParOf" srcId="{9BB910D1-197C-4435-A17E-58CE8DA256D9}" destId="{533E169C-7761-45DC-B86E-0C903E45403C}" srcOrd="2" destOrd="0" presId="urn:microsoft.com/office/officeart/2009/3/layout/HorizontalOrganizationChart"/>
    <dgm:cxn modelId="{A15B026F-7225-46D6-B78B-CCED8257D739}" type="presParOf" srcId="{513E031B-EBB1-44AC-B0B6-7F30457E7A07}" destId="{7D687991-A917-4AE4-BFE5-2D94FBDA54E4}" srcOrd="2" destOrd="0" presId="urn:microsoft.com/office/officeart/2009/3/layout/HorizontalOrganizationChart"/>
    <dgm:cxn modelId="{E36CE60C-D75A-4D86-A855-B7EFC41614DE}" type="presParOf" srcId="{513E031B-EBB1-44AC-B0B6-7F30457E7A07}" destId="{EDC77378-E5CB-4135-85EC-2D3935B2F3AA}" srcOrd="3" destOrd="0" presId="urn:microsoft.com/office/officeart/2009/3/layout/HorizontalOrganizationChart"/>
    <dgm:cxn modelId="{38355199-239A-4440-8C4A-FAF4EE1E3FAC}" type="presParOf" srcId="{EDC77378-E5CB-4135-85EC-2D3935B2F3AA}" destId="{E532B4E1-4C52-412B-BD45-BFFA260439A5}" srcOrd="0" destOrd="0" presId="urn:microsoft.com/office/officeart/2009/3/layout/HorizontalOrganizationChart"/>
    <dgm:cxn modelId="{02E8179B-91CA-428B-A3F4-627EDA05CE48}" type="presParOf" srcId="{E532B4E1-4C52-412B-BD45-BFFA260439A5}" destId="{1245DB31-AD5F-429F-B0B8-1039F7680D09}" srcOrd="0" destOrd="0" presId="urn:microsoft.com/office/officeart/2009/3/layout/HorizontalOrganizationChart"/>
    <dgm:cxn modelId="{23B52A36-FDE9-4CD3-A5C6-DB78D6AD0B6B}" type="presParOf" srcId="{E532B4E1-4C52-412B-BD45-BFFA260439A5}" destId="{067A3A66-A6FC-4610-B5DA-6EF6B7099079}" srcOrd="1" destOrd="0" presId="urn:microsoft.com/office/officeart/2009/3/layout/HorizontalOrganizationChart"/>
    <dgm:cxn modelId="{E4CD3805-A5B3-4F81-BD12-32362A7A0132}" type="presParOf" srcId="{EDC77378-E5CB-4135-85EC-2D3935B2F3AA}" destId="{50DEEBDE-2025-4925-A47C-41B6AA329057}" srcOrd="1" destOrd="0" presId="urn:microsoft.com/office/officeart/2009/3/layout/HorizontalOrganizationChart"/>
    <dgm:cxn modelId="{CFE38352-54E0-47F5-9A28-6BD473600085}" type="presParOf" srcId="{EDC77378-E5CB-4135-85EC-2D3935B2F3AA}" destId="{2121C2F8-05F7-4785-8912-3E181867A56A}" srcOrd="2" destOrd="0" presId="urn:microsoft.com/office/officeart/2009/3/layout/HorizontalOrganizationChart"/>
    <dgm:cxn modelId="{027F3D69-89ED-4D17-9A7C-EB9379968F16}" type="presParOf" srcId="{513E031B-EBB1-44AC-B0B6-7F30457E7A07}" destId="{5B64CC33-59A0-4A7B-8E13-078802ACE887}" srcOrd="4" destOrd="0" presId="urn:microsoft.com/office/officeart/2009/3/layout/HorizontalOrganizationChart"/>
    <dgm:cxn modelId="{FCEC19B2-EAFB-4689-8DA4-BC4E22A20E57}" type="presParOf" srcId="{513E031B-EBB1-44AC-B0B6-7F30457E7A07}" destId="{CADF6124-2D56-4954-B2BF-BC410FA66180}" srcOrd="5" destOrd="0" presId="urn:microsoft.com/office/officeart/2009/3/layout/HorizontalOrganizationChart"/>
    <dgm:cxn modelId="{700FD3B6-C2A4-4D9D-9695-075B28AC2FFC}" type="presParOf" srcId="{CADF6124-2D56-4954-B2BF-BC410FA66180}" destId="{050873E2-1AEC-4223-A21B-5E2F5BEBBCBD}" srcOrd="0" destOrd="0" presId="urn:microsoft.com/office/officeart/2009/3/layout/HorizontalOrganizationChart"/>
    <dgm:cxn modelId="{C575CBE5-8178-4D75-8267-9D65A1F22E1A}" type="presParOf" srcId="{050873E2-1AEC-4223-A21B-5E2F5BEBBCBD}" destId="{AACC9C61-CE1A-48A6-8388-3582A3E23277}" srcOrd="0" destOrd="0" presId="urn:microsoft.com/office/officeart/2009/3/layout/HorizontalOrganizationChart"/>
    <dgm:cxn modelId="{280F570B-4AB2-424C-BB82-D706674C32FF}" type="presParOf" srcId="{050873E2-1AEC-4223-A21B-5E2F5BEBBCBD}" destId="{D3A63991-F3B5-4E41-8CB6-86D9F00D0AA1}" srcOrd="1" destOrd="0" presId="urn:microsoft.com/office/officeart/2009/3/layout/HorizontalOrganizationChart"/>
    <dgm:cxn modelId="{14005020-FD05-46DE-BA65-C1EABE277F83}" type="presParOf" srcId="{CADF6124-2D56-4954-B2BF-BC410FA66180}" destId="{F504041E-1E5F-4A23-A856-EB1F9CC8D1D6}" srcOrd="1" destOrd="0" presId="urn:microsoft.com/office/officeart/2009/3/layout/HorizontalOrganizationChart"/>
    <dgm:cxn modelId="{2D818D4D-5D1A-43E2-8B2A-475F9F27F711}" type="presParOf" srcId="{CADF6124-2D56-4954-B2BF-BC410FA66180}" destId="{0A8720B8-4B5B-48F3-8036-B7C737C2E673}" srcOrd="2" destOrd="0" presId="urn:microsoft.com/office/officeart/2009/3/layout/HorizontalOrganizationChart"/>
    <dgm:cxn modelId="{9430F787-F365-4C2F-9E27-5598BD6112DC}" type="presParOf" srcId="{513E031B-EBB1-44AC-B0B6-7F30457E7A07}" destId="{D15EA190-4A6D-4CBD-B8F6-A823AD3D5414}" srcOrd="6" destOrd="0" presId="urn:microsoft.com/office/officeart/2009/3/layout/HorizontalOrganizationChart"/>
    <dgm:cxn modelId="{2F6CFD82-D5D2-4E77-9D94-EC72F0DCC65E}" type="presParOf" srcId="{513E031B-EBB1-44AC-B0B6-7F30457E7A07}" destId="{75450311-DF95-4EFE-AB51-9CC22739E5DA}" srcOrd="7" destOrd="0" presId="urn:microsoft.com/office/officeart/2009/3/layout/HorizontalOrganizationChart"/>
    <dgm:cxn modelId="{A0E3C9F6-0E02-49E1-BA51-7C74B68D75A2}" type="presParOf" srcId="{75450311-DF95-4EFE-AB51-9CC22739E5DA}" destId="{9E84BC27-F5D7-424B-8181-97C45305C610}" srcOrd="0" destOrd="0" presId="urn:microsoft.com/office/officeart/2009/3/layout/HorizontalOrganizationChart"/>
    <dgm:cxn modelId="{8061A2E0-BD77-46B0-98FC-AB91AA2C47DA}" type="presParOf" srcId="{9E84BC27-F5D7-424B-8181-97C45305C610}" destId="{799A4834-0AD8-4F1A-BA99-DD595E29B583}" srcOrd="0" destOrd="0" presId="urn:microsoft.com/office/officeart/2009/3/layout/HorizontalOrganizationChart"/>
    <dgm:cxn modelId="{BD0154F7-B697-4AF4-99BF-58DD83A3B928}" type="presParOf" srcId="{9E84BC27-F5D7-424B-8181-97C45305C610}" destId="{08F096A5-8E50-4AFE-85CD-2E39CEEA4891}" srcOrd="1" destOrd="0" presId="urn:microsoft.com/office/officeart/2009/3/layout/HorizontalOrganizationChart"/>
    <dgm:cxn modelId="{3CDACCB3-026E-4443-A1E5-23077BABF672}" type="presParOf" srcId="{75450311-DF95-4EFE-AB51-9CC22739E5DA}" destId="{F6E163F3-B0C6-4C61-8E8A-1AE15097CBE5}" srcOrd="1" destOrd="0" presId="urn:microsoft.com/office/officeart/2009/3/layout/HorizontalOrganizationChart"/>
    <dgm:cxn modelId="{EAF003D1-EAE0-4B31-964C-FC0CFB4750AD}" type="presParOf" srcId="{75450311-DF95-4EFE-AB51-9CC22739E5DA}" destId="{D551D829-F41E-4D04-A0CC-93ECD77410AD}" srcOrd="2" destOrd="0" presId="urn:microsoft.com/office/officeart/2009/3/layout/HorizontalOrganizationChart"/>
    <dgm:cxn modelId="{D42A2046-5BEB-4BAF-A482-5C3454500CE2}" type="presParOf" srcId="{513E031B-EBB1-44AC-B0B6-7F30457E7A07}" destId="{CDB87267-4BAD-49A1-B8A6-5C96C3115B21}" srcOrd="8" destOrd="0" presId="urn:microsoft.com/office/officeart/2009/3/layout/HorizontalOrganizationChart"/>
    <dgm:cxn modelId="{A07BC537-DC16-4714-AAA1-F8A1266256C7}" type="presParOf" srcId="{513E031B-EBB1-44AC-B0B6-7F30457E7A07}" destId="{B7760B24-8B6B-49D4-91C5-42736189113C}" srcOrd="9" destOrd="0" presId="urn:microsoft.com/office/officeart/2009/3/layout/HorizontalOrganizationChart"/>
    <dgm:cxn modelId="{669A6D38-B089-4550-875C-FF34F37C8E18}" type="presParOf" srcId="{B7760B24-8B6B-49D4-91C5-42736189113C}" destId="{8CD60D58-902D-4C2C-9F38-BB0860FA39DC}" srcOrd="0" destOrd="0" presId="urn:microsoft.com/office/officeart/2009/3/layout/HorizontalOrganizationChart"/>
    <dgm:cxn modelId="{5ED439D0-8A46-46EE-B441-84C2ADA7B98D}" type="presParOf" srcId="{8CD60D58-902D-4C2C-9F38-BB0860FA39DC}" destId="{AB679925-90DF-4D9D-8CAF-63F2FA7D122A}" srcOrd="0" destOrd="0" presId="urn:microsoft.com/office/officeart/2009/3/layout/HorizontalOrganizationChart"/>
    <dgm:cxn modelId="{6489CEB4-8896-4170-A958-43C1646F8AE1}" type="presParOf" srcId="{8CD60D58-902D-4C2C-9F38-BB0860FA39DC}" destId="{62CD494D-3B7D-4888-B0FF-400ED0A6F6B8}" srcOrd="1" destOrd="0" presId="urn:microsoft.com/office/officeart/2009/3/layout/HorizontalOrganizationChart"/>
    <dgm:cxn modelId="{301CC5C1-FD50-4D6F-89C7-9C6DE44FE504}" type="presParOf" srcId="{B7760B24-8B6B-49D4-91C5-42736189113C}" destId="{55B3AF35-AC7F-4DE5-B9E0-20F365460515}" srcOrd="1" destOrd="0" presId="urn:microsoft.com/office/officeart/2009/3/layout/HorizontalOrganizationChart"/>
    <dgm:cxn modelId="{D0506AAD-3098-4B7E-AC91-12B41F405A07}" type="presParOf" srcId="{B7760B24-8B6B-49D4-91C5-42736189113C}" destId="{E5E69026-C55C-499D-800C-92F959DFC8B3}" srcOrd="2" destOrd="0" presId="urn:microsoft.com/office/officeart/2009/3/layout/HorizontalOrganizationChart"/>
    <dgm:cxn modelId="{125E315A-F80A-4F1F-A5E3-20C7BE5ACD33}" type="presParOf" srcId="{A5D08760-023D-4A84-9EA9-392822244689}" destId="{91317378-708A-49AC-852D-2825FB19FC81}" srcOrd="2" destOrd="0" presId="urn:microsoft.com/office/officeart/2009/3/layout/HorizontalOrganizationChar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7.xml><?xml version="1.0" encoding="utf-8"?>
<dgm:dataModel xmlns:dgm="http://schemas.openxmlformats.org/drawingml/2006/diagram" xmlns:a="http://schemas.openxmlformats.org/drawingml/2006/main">
  <dgm:ptLst>
    <dgm:pt modelId="{7527563C-EB45-47AC-A1EB-737D42D0B589}" type="doc">
      <dgm:prSet loTypeId="urn:microsoft.com/office/officeart/2005/8/layout/vList2" loCatId="list" qsTypeId="urn:microsoft.com/office/officeart/2005/8/quickstyle/simple3" qsCatId="simple" csTypeId="urn:microsoft.com/office/officeart/2005/8/colors/colorful1" csCatId="colorful"/>
      <dgm:spPr/>
      <dgm:t>
        <a:bodyPr/>
        <a:lstStyle/>
        <a:p>
          <a:endParaRPr lang="ru-RU"/>
        </a:p>
      </dgm:t>
    </dgm:pt>
    <dgm:pt modelId="{CDE71641-BF48-47B2-A425-5B5F3841C4DB}">
      <dgm:prSet/>
      <dgm:spPr/>
      <dgm:t>
        <a:bodyPr/>
        <a:lstStyle/>
        <a:p>
          <a:pPr rtl="0"/>
          <a:r>
            <a:rPr lang="ru-RU" smtClean="0"/>
            <a:t>Спасибо за внимание! </a:t>
          </a:r>
          <a:endParaRPr lang="ru-RU"/>
        </a:p>
      </dgm:t>
    </dgm:pt>
    <dgm:pt modelId="{EC53C654-0C25-42F7-8D67-96300FA9AC22}" type="parTrans" cxnId="{47C2AE29-B862-46A5-9299-4D2914BBD3C1}">
      <dgm:prSet/>
      <dgm:spPr/>
      <dgm:t>
        <a:bodyPr/>
        <a:lstStyle/>
        <a:p>
          <a:endParaRPr lang="ru-RU"/>
        </a:p>
      </dgm:t>
    </dgm:pt>
    <dgm:pt modelId="{B4D3261B-8BAD-42C9-BA1B-920F9CFEEEB7}" type="sibTrans" cxnId="{47C2AE29-B862-46A5-9299-4D2914BBD3C1}">
      <dgm:prSet/>
      <dgm:spPr/>
      <dgm:t>
        <a:bodyPr/>
        <a:lstStyle/>
        <a:p>
          <a:endParaRPr lang="ru-RU"/>
        </a:p>
      </dgm:t>
    </dgm:pt>
    <dgm:pt modelId="{225DE7A5-9A82-40DE-BF94-4A54804875E4}">
      <dgm:prSet/>
      <dgm:spPr/>
      <dgm:t>
        <a:bodyPr/>
        <a:lstStyle/>
        <a:p>
          <a:pPr rtl="0"/>
          <a:r>
            <a:rPr lang="ru-RU" dirty="0" smtClean="0"/>
            <a:t>Спасибо за ваш нелегкий труд!</a:t>
          </a:r>
          <a:endParaRPr lang="ru-RU" dirty="0"/>
        </a:p>
      </dgm:t>
    </dgm:pt>
    <dgm:pt modelId="{281E17AE-930C-457F-87FA-BD95AA80978B}" type="parTrans" cxnId="{9C45057B-733F-4A99-A34F-8576AA0BBBC5}">
      <dgm:prSet/>
      <dgm:spPr/>
      <dgm:t>
        <a:bodyPr/>
        <a:lstStyle/>
        <a:p>
          <a:endParaRPr lang="ru-RU"/>
        </a:p>
      </dgm:t>
    </dgm:pt>
    <dgm:pt modelId="{93638B7B-37AA-4FD4-BD2F-0A80FDBB5504}" type="sibTrans" cxnId="{9C45057B-733F-4A99-A34F-8576AA0BBBC5}">
      <dgm:prSet/>
      <dgm:spPr/>
      <dgm:t>
        <a:bodyPr/>
        <a:lstStyle/>
        <a:p>
          <a:endParaRPr lang="ru-RU"/>
        </a:p>
      </dgm:t>
    </dgm:pt>
    <dgm:pt modelId="{9E34ECFA-FE6E-407B-AAD7-F68009DB35C4}">
      <dgm:prSet/>
      <dgm:spPr/>
      <dgm:t>
        <a:bodyPr/>
        <a:lstStyle/>
        <a:p>
          <a:pPr rtl="0"/>
          <a:r>
            <a:rPr lang="ru-RU" smtClean="0"/>
            <a:t>Спасибо за желание совершенствовать себя, профессионально развиваться!</a:t>
          </a:r>
          <a:endParaRPr lang="ru-RU"/>
        </a:p>
      </dgm:t>
    </dgm:pt>
    <dgm:pt modelId="{DE238AFB-1E3B-4C70-AF5C-1EFE0C06F679}" type="parTrans" cxnId="{7B50553A-5E5F-4E4D-9549-0D2EA85F5F1C}">
      <dgm:prSet/>
      <dgm:spPr/>
      <dgm:t>
        <a:bodyPr/>
        <a:lstStyle/>
        <a:p>
          <a:endParaRPr lang="ru-RU"/>
        </a:p>
      </dgm:t>
    </dgm:pt>
    <dgm:pt modelId="{88A6AA1B-0528-4CED-8A98-571EC5B9239E}" type="sibTrans" cxnId="{7B50553A-5E5F-4E4D-9549-0D2EA85F5F1C}">
      <dgm:prSet/>
      <dgm:spPr/>
      <dgm:t>
        <a:bodyPr/>
        <a:lstStyle/>
        <a:p>
          <a:endParaRPr lang="ru-RU"/>
        </a:p>
      </dgm:t>
    </dgm:pt>
    <dgm:pt modelId="{C1AD6E07-7166-424D-8E61-B1489CB9901A}" type="pres">
      <dgm:prSet presAssocID="{7527563C-EB45-47AC-A1EB-737D42D0B58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861E785-4862-416F-BD18-133A95AA1C9B}" type="pres">
      <dgm:prSet presAssocID="{CDE71641-BF48-47B2-A425-5B5F3841C4DB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38CCE73-B0AF-40C0-9892-FD90537B233C}" type="pres">
      <dgm:prSet presAssocID="{B4D3261B-8BAD-42C9-BA1B-920F9CFEEEB7}" presName="spacer" presStyleCnt="0"/>
      <dgm:spPr/>
    </dgm:pt>
    <dgm:pt modelId="{BC474247-7CAA-4D12-A80A-21789AEC659A}" type="pres">
      <dgm:prSet presAssocID="{225DE7A5-9A82-40DE-BF94-4A54804875E4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B6170A8-9C2C-47DA-81F7-0B844BC1D670}" type="pres">
      <dgm:prSet presAssocID="{93638B7B-37AA-4FD4-BD2F-0A80FDBB5504}" presName="spacer" presStyleCnt="0"/>
      <dgm:spPr/>
    </dgm:pt>
    <dgm:pt modelId="{A096F5A6-AB77-430F-842B-DF07A8B8B1AA}" type="pres">
      <dgm:prSet presAssocID="{9E34ECFA-FE6E-407B-AAD7-F68009DB35C4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B50553A-5E5F-4E4D-9549-0D2EA85F5F1C}" srcId="{7527563C-EB45-47AC-A1EB-737D42D0B589}" destId="{9E34ECFA-FE6E-407B-AAD7-F68009DB35C4}" srcOrd="2" destOrd="0" parTransId="{DE238AFB-1E3B-4C70-AF5C-1EFE0C06F679}" sibTransId="{88A6AA1B-0528-4CED-8A98-571EC5B9239E}"/>
    <dgm:cxn modelId="{8C12AE61-CC66-4B51-991F-219ED8D366DE}" type="presOf" srcId="{CDE71641-BF48-47B2-A425-5B5F3841C4DB}" destId="{7861E785-4862-416F-BD18-133A95AA1C9B}" srcOrd="0" destOrd="0" presId="urn:microsoft.com/office/officeart/2005/8/layout/vList2"/>
    <dgm:cxn modelId="{9C45057B-733F-4A99-A34F-8576AA0BBBC5}" srcId="{7527563C-EB45-47AC-A1EB-737D42D0B589}" destId="{225DE7A5-9A82-40DE-BF94-4A54804875E4}" srcOrd="1" destOrd="0" parTransId="{281E17AE-930C-457F-87FA-BD95AA80978B}" sibTransId="{93638B7B-37AA-4FD4-BD2F-0A80FDBB5504}"/>
    <dgm:cxn modelId="{5E17720F-98AF-4575-A3FC-5CD95348571D}" type="presOf" srcId="{7527563C-EB45-47AC-A1EB-737D42D0B589}" destId="{C1AD6E07-7166-424D-8E61-B1489CB9901A}" srcOrd="0" destOrd="0" presId="urn:microsoft.com/office/officeart/2005/8/layout/vList2"/>
    <dgm:cxn modelId="{47C2AE29-B862-46A5-9299-4D2914BBD3C1}" srcId="{7527563C-EB45-47AC-A1EB-737D42D0B589}" destId="{CDE71641-BF48-47B2-A425-5B5F3841C4DB}" srcOrd="0" destOrd="0" parTransId="{EC53C654-0C25-42F7-8D67-96300FA9AC22}" sibTransId="{B4D3261B-8BAD-42C9-BA1B-920F9CFEEEB7}"/>
    <dgm:cxn modelId="{06F9E394-D02E-4809-8DED-29A2717A9EFD}" type="presOf" srcId="{225DE7A5-9A82-40DE-BF94-4A54804875E4}" destId="{BC474247-7CAA-4D12-A80A-21789AEC659A}" srcOrd="0" destOrd="0" presId="urn:microsoft.com/office/officeart/2005/8/layout/vList2"/>
    <dgm:cxn modelId="{CA8EADC9-72C8-4E57-BC09-B90CD2D7A02A}" type="presOf" srcId="{9E34ECFA-FE6E-407B-AAD7-F68009DB35C4}" destId="{A096F5A6-AB77-430F-842B-DF07A8B8B1AA}" srcOrd="0" destOrd="0" presId="urn:microsoft.com/office/officeart/2005/8/layout/vList2"/>
    <dgm:cxn modelId="{083B8C95-2F47-4B62-ADE0-980C6A3D4779}" type="presParOf" srcId="{C1AD6E07-7166-424D-8E61-B1489CB9901A}" destId="{7861E785-4862-416F-BD18-133A95AA1C9B}" srcOrd="0" destOrd="0" presId="urn:microsoft.com/office/officeart/2005/8/layout/vList2"/>
    <dgm:cxn modelId="{AAE7DC16-F2F1-4E77-A223-DF49220E59AD}" type="presParOf" srcId="{C1AD6E07-7166-424D-8E61-B1489CB9901A}" destId="{238CCE73-B0AF-40C0-9892-FD90537B233C}" srcOrd="1" destOrd="0" presId="urn:microsoft.com/office/officeart/2005/8/layout/vList2"/>
    <dgm:cxn modelId="{6829170A-646E-4A63-B3F3-CB369D0AAB81}" type="presParOf" srcId="{C1AD6E07-7166-424D-8E61-B1489CB9901A}" destId="{BC474247-7CAA-4D12-A80A-21789AEC659A}" srcOrd="2" destOrd="0" presId="urn:microsoft.com/office/officeart/2005/8/layout/vList2"/>
    <dgm:cxn modelId="{F0D8A3E0-EA48-43AB-BF3F-12FBFDBD5BE5}" type="presParOf" srcId="{C1AD6E07-7166-424D-8E61-B1489CB9901A}" destId="{8B6170A8-9C2C-47DA-81F7-0B844BC1D670}" srcOrd="3" destOrd="0" presId="urn:microsoft.com/office/officeart/2005/8/layout/vList2"/>
    <dgm:cxn modelId="{C46375BF-216F-4809-AAC6-D5C5779C925F}" type="presParOf" srcId="{C1AD6E07-7166-424D-8E61-B1489CB9901A}" destId="{A096F5A6-AB77-430F-842B-DF07A8B8B1AA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ED68EB-FA39-4BE0-A2CD-C11B6C72013E}">
      <dsp:nvSpPr>
        <dsp:cNvPr id="0" name=""/>
        <dsp:cNvSpPr/>
      </dsp:nvSpPr>
      <dsp:spPr>
        <a:xfrm>
          <a:off x="0" y="159301"/>
          <a:ext cx="9132887" cy="79532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85344" rIns="149352" bIns="85344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smtClean="0"/>
            <a:t>Традиционной целью школьного образования многие годы было овладение системой знаний, составляющей «основы наук» </a:t>
          </a:r>
          <a:endParaRPr lang="ru-RU" sz="2100" b="1" kern="1200" dirty="0"/>
        </a:p>
      </dsp:txBody>
      <dsp:txXfrm>
        <a:off x="0" y="159301"/>
        <a:ext cx="9132887" cy="795322"/>
      </dsp:txXfrm>
    </dsp:sp>
    <dsp:sp modelId="{C06F6D71-03DF-4B27-9EE7-0376F527525C}">
      <dsp:nvSpPr>
        <dsp:cNvPr id="0" name=""/>
        <dsp:cNvSpPr/>
      </dsp:nvSpPr>
      <dsp:spPr>
        <a:xfrm>
          <a:off x="0" y="954623"/>
          <a:ext cx="9132887" cy="3285765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2014" tIns="112014" rIns="149352" bIns="168021" numCol="1" spcCol="1270" anchor="t" anchorCtr="0">
          <a:noAutofit/>
        </a:bodyPr>
        <a:lstStyle/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100" kern="1200" smtClean="0"/>
            <a:t>Память учеников загружалась многочисленными фактами, именами, понятиями, алгоритмами. В результате мы имеем в России школу, выпускники которой по уровню практических знаний заметно превосходят своих сверстников в большинстве других стран. </a:t>
          </a:r>
          <a:endParaRPr lang="ru-RU" sz="2100" kern="1200"/>
        </a:p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100" kern="1200" dirty="0" smtClean="0"/>
            <a:t>Российские школьники лучше учащихся многих стран выполняют </a:t>
          </a:r>
          <a:r>
            <a:rPr lang="ru-RU" sz="2100" b="1" kern="1200" dirty="0" smtClean="0"/>
            <a:t>задания репродуктивного характера</a:t>
          </a:r>
          <a:r>
            <a:rPr lang="ru-RU" sz="2100" kern="1200" dirty="0" smtClean="0"/>
            <a:t>, отражающие овладение предметными знаниями и умениями. Но результаты выполнении </a:t>
          </a:r>
          <a:r>
            <a:rPr lang="ru-RU" sz="2100" b="1" kern="1200" dirty="0" smtClean="0"/>
            <a:t>заданий практико-ориентированной </a:t>
          </a:r>
          <a:r>
            <a:rPr lang="ru-RU" sz="2100" kern="1200" dirty="0" smtClean="0"/>
            <a:t>направленности, содержание которых требует провести анализ данных или их интерпретацию, сформулировать вывод или назвать последствия тех или иных изменений, настораживают. </a:t>
          </a:r>
          <a:endParaRPr lang="ru-RU" sz="2100" kern="1200" dirty="0"/>
        </a:p>
      </dsp:txBody>
      <dsp:txXfrm>
        <a:off x="0" y="954623"/>
        <a:ext cx="9132887" cy="328576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603379-0B6F-4CDE-91E6-1B793492A039}">
      <dsp:nvSpPr>
        <dsp:cNvPr id="0" name=""/>
        <dsp:cNvSpPr/>
      </dsp:nvSpPr>
      <dsp:spPr>
        <a:xfrm>
          <a:off x="0" y="0"/>
          <a:ext cx="4104456" cy="305943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Предмет нашей гордости - </a:t>
          </a:r>
          <a:r>
            <a:rPr lang="ru-RU" sz="2200" b="1" kern="1200" dirty="0" smtClean="0"/>
            <a:t>большой объем знаний</a:t>
          </a:r>
          <a:r>
            <a:rPr lang="ru-RU" sz="2200" kern="1200" dirty="0" smtClean="0"/>
            <a:t>, в изменившемся мире почти потерял ценность, поскольку информация стала легко доступной, а объем ее в мире быстро растет. </a:t>
          </a:r>
          <a:endParaRPr lang="ru-RU" sz="2200" kern="1200" dirty="0"/>
        </a:p>
      </dsp:txBody>
      <dsp:txXfrm>
        <a:off x="149349" y="149349"/>
        <a:ext cx="3805758" cy="2760732"/>
      </dsp:txXfrm>
    </dsp:sp>
    <dsp:sp modelId="{8418A149-CD92-4496-93DB-39B3AE7634D2}">
      <dsp:nvSpPr>
        <dsp:cNvPr id="0" name=""/>
        <dsp:cNvSpPr/>
      </dsp:nvSpPr>
      <dsp:spPr>
        <a:xfrm>
          <a:off x="0" y="3384371"/>
          <a:ext cx="4104456" cy="3095415"/>
        </a:xfrm>
        <a:prstGeom prst="roundRect">
          <a:avLst/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tint val="50000"/>
                <a:satMod val="300000"/>
              </a:schemeClr>
            </a:gs>
            <a:gs pos="35000">
              <a:schemeClr val="accent4">
                <a:hueOff val="-4464770"/>
                <a:satOff val="26899"/>
                <a:lumOff val="2156"/>
                <a:alphaOff val="0"/>
                <a:tint val="37000"/>
                <a:satMod val="30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Оснастить человека знаниями, достаточными для успешной социализации, на сколько-нибудь длительное время становится все трудней, сроки обучения увеличиваются, а его эффективность падает. </a:t>
          </a:r>
          <a:endParaRPr lang="ru-RU" sz="2200" kern="1200" dirty="0"/>
        </a:p>
      </dsp:txBody>
      <dsp:txXfrm>
        <a:off x="151106" y="3535477"/>
        <a:ext cx="3802244" cy="279320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841822-9A9D-4940-910A-C7157F936997}">
      <dsp:nvSpPr>
        <dsp:cNvPr id="0" name=""/>
        <dsp:cNvSpPr/>
      </dsp:nvSpPr>
      <dsp:spPr>
        <a:xfrm>
          <a:off x="0" y="89940"/>
          <a:ext cx="8928100" cy="149877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Приходится признать, что школьные предметы содержат огромное число научных понятий, усвоение многих из них </a:t>
          </a:r>
          <a:r>
            <a:rPr lang="ru-RU" sz="2100" b="1" kern="1200" dirty="0" smtClean="0"/>
            <a:t>не является необходимым для формирования научной картины мира </a:t>
          </a:r>
          <a:r>
            <a:rPr lang="ru-RU" sz="2100" b="0" kern="1200" dirty="0" smtClean="0"/>
            <a:t>или для </a:t>
          </a:r>
          <a:r>
            <a:rPr lang="ru-RU" sz="2100" b="1" kern="1200" dirty="0" smtClean="0"/>
            <a:t>подготовки обучающихся к самостоятельному решению </a:t>
          </a:r>
          <a:r>
            <a:rPr lang="ru-RU" sz="2100" b="0" kern="1200" dirty="0" smtClean="0"/>
            <a:t>значимых для них </a:t>
          </a:r>
          <a:r>
            <a:rPr lang="ru-RU" sz="2100" b="1" kern="1200" dirty="0" smtClean="0"/>
            <a:t>проблем</a:t>
          </a:r>
          <a:r>
            <a:rPr lang="ru-RU" sz="2100" kern="1200" dirty="0" smtClean="0"/>
            <a:t>.</a:t>
          </a:r>
          <a:endParaRPr lang="ru-RU" sz="2100" kern="1200" dirty="0"/>
        </a:p>
      </dsp:txBody>
      <dsp:txXfrm>
        <a:off x="73164" y="163104"/>
        <a:ext cx="8781772" cy="1352442"/>
      </dsp:txXfrm>
    </dsp:sp>
    <dsp:sp modelId="{128D19E0-AC0A-4EC4-B506-7FBD1DEA13E9}">
      <dsp:nvSpPr>
        <dsp:cNvPr id="0" name=""/>
        <dsp:cNvSpPr/>
      </dsp:nvSpPr>
      <dsp:spPr>
        <a:xfrm>
          <a:off x="0" y="1649191"/>
          <a:ext cx="8928100" cy="149877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0" kern="1200" dirty="0" smtClean="0"/>
            <a:t>Приобретение избыточных знаний может сформировать </a:t>
          </a:r>
          <a:r>
            <a:rPr lang="ru-RU" sz="2100" b="1" i="1" kern="1200" dirty="0" smtClean="0"/>
            <a:t>недостаток необходимых знаний</a:t>
          </a:r>
          <a:r>
            <a:rPr lang="ru-RU" sz="2100" b="0" kern="1200" dirty="0" smtClean="0"/>
            <a:t>, уровень освоения которых государством выносится на итоговую аттестацию</a:t>
          </a:r>
          <a:r>
            <a:rPr lang="ru-RU" sz="2100" kern="1200" dirty="0" smtClean="0"/>
            <a:t>. </a:t>
          </a:r>
          <a:endParaRPr lang="ru-RU" sz="2100" kern="1200" dirty="0"/>
        </a:p>
      </dsp:txBody>
      <dsp:txXfrm>
        <a:off x="73164" y="1722355"/>
        <a:ext cx="8781772" cy="1352442"/>
      </dsp:txXfrm>
    </dsp:sp>
    <dsp:sp modelId="{63F2412E-3811-4219-B139-A4D6E3E6BB1A}">
      <dsp:nvSpPr>
        <dsp:cNvPr id="0" name=""/>
        <dsp:cNvSpPr/>
      </dsp:nvSpPr>
      <dsp:spPr>
        <a:xfrm>
          <a:off x="0" y="3208441"/>
          <a:ext cx="8928100" cy="149877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…</a:t>
          </a:r>
          <a:r>
            <a:rPr lang="ru-RU" sz="2100" b="1" i="1" kern="1200" dirty="0" smtClean="0"/>
            <a:t>потоки информации ошеломляют, гипнотизируют</a:t>
          </a:r>
          <a:r>
            <a:rPr lang="ru-RU" sz="2100" b="1" kern="1200" dirty="0" smtClean="0"/>
            <a:t>, </a:t>
          </a:r>
          <a:r>
            <a:rPr lang="ru-RU" sz="2100" b="0" kern="1200" dirty="0" smtClean="0"/>
            <a:t>не успевая быть подвергнутыми анализу, смывают друг друга. </a:t>
          </a:r>
          <a:r>
            <a:rPr lang="ru-RU" sz="2100" kern="1200" dirty="0" smtClean="0"/>
            <a:t>У ученика </a:t>
          </a:r>
          <a:r>
            <a:rPr lang="ru-RU" sz="2100" b="1" kern="1200" dirty="0" smtClean="0"/>
            <a:t>не остается места для выдумки и полета творческой мысли..</a:t>
          </a:r>
          <a:endParaRPr lang="ru-RU" sz="2100" kern="1200" dirty="0"/>
        </a:p>
      </dsp:txBody>
      <dsp:txXfrm>
        <a:off x="73164" y="3281605"/>
        <a:ext cx="8781772" cy="135244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5BA82F-A019-477F-80DA-C7854A82A503}">
      <dsp:nvSpPr>
        <dsp:cNvPr id="0" name=""/>
        <dsp:cNvSpPr/>
      </dsp:nvSpPr>
      <dsp:spPr>
        <a:xfrm>
          <a:off x="0" y="114537"/>
          <a:ext cx="8928992" cy="1641509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С учетом цели обеспечения глобальной конкурентоспособности школьной системы образования должно происходить и непрерывное обновление содержания образования, направленного на подготовку учащихся к жизни и работе в изменяющемся мире.</a:t>
          </a:r>
          <a:endParaRPr lang="ru-RU" sz="2300" kern="1200" dirty="0"/>
        </a:p>
      </dsp:txBody>
      <dsp:txXfrm>
        <a:off x="80132" y="194669"/>
        <a:ext cx="8768728" cy="148124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DB29A9-804D-4077-A1A1-23743D2F22F3}">
      <dsp:nvSpPr>
        <dsp:cNvPr id="0" name=""/>
        <dsp:cNvSpPr/>
      </dsp:nvSpPr>
      <dsp:spPr>
        <a:xfrm>
          <a:off x="0" y="0"/>
          <a:ext cx="8880921" cy="1981615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marR="0" lvl="0" indent="0" algn="ctr" defTabSz="914400" rt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200" kern="1200" dirty="0" smtClean="0"/>
            <a:t>Способность применять приобретённые знания, умения и навыки для решения жизненных задач в различных сферах – </a:t>
          </a:r>
          <a:r>
            <a:rPr lang="ru-RU" sz="2200" b="1" kern="1200" dirty="0" smtClean="0"/>
            <a:t>это ФУНКЦИОНАЛЬНАЯ</a:t>
          </a:r>
          <a:r>
            <a:rPr lang="ru-RU" sz="2200" kern="1200" dirty="0" smtClean="0"/>
            <a:t> </a:t>
          </a:r>
          <a:r>
            <a:rPr lang="ru-RU" sz="2200" b="1" kern="1200" dirty="0" smtClean="0"/>
            <a:t>ГРАМОТНОСТЬ</a:t>
          </a:r>
          <a:r>
            <a:rPr lang="ru-RU" sz="2200" kern="1200" dirty="0" smtClean="0"/>
            <a:t>  </a:t>
          </a:r>
          <a:endParaRPr lang="ru-RU" sz="2200" kern="1200" dirty="0"/>
        </a:p>
      </dsp:txBody>
      <dsp:txXfrm>
        <a:off x="96734" y="96734"/>
        <a:ext cx="8687453" cy="1788147"/>
      </dsp:txXfrm>
    </dsp:sp>
    <dsp:sp modelId="{A57A2791-1D3D-4ED8-87CA-A517C64AB514}">
      <dsp:nvSpPr>
        <dsp:cNvPr id="0" name=""/>
        <dsp:cNvSpPr/>
      </dsp:nvSpPr>
      <dsp:spPr>
        <a:xfrm>
          <a:off x="0" y="2072719"/>
          <a:ext cx="8880921" cy="2120622"/>
        </a:xfrm>
        <a:prstGeom prst="roundRect">
          <a:avLst/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shade val="51000"/>
                <a:satMod val="130000"/>
              </a:schemeClr>
            </a:gs>
            <a:gs pos="80000">
              <a:schemeClr val="accent4">
                <a:hueOff val="-4464770"/>
                <a:satOff val="26899"/>
                <a:lumOff val="2156"/>
                <a:alphaOff val="0"/>
                <a:shade val="93000"/>
                <a:satMod val="13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Это способность использовать все постоянно приобретаемые в течение жизни знания, умения и навыки для решения максимально широкого диапазона жизненных задач в различных сферах деятельности, общения и социальных отношений.</a:t>
          </a:r>
          <a:endParaRPr lang="ru-RU" sz="2200" kern="1200" dirty="0"/>
        </a:p>
      </dsp:txBody>
      <dsp:txXfrm>
        <a:off x="103520" y="2176239"/>
        <a:ext cx="8673881" cy="191358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E3D75E-9430-4D5B-B1BC-F10809CE5728}">
      <dsp:nvSpPr>
        <dsp:cNvPr id="0" name=""/>
        <dsp:cNvSpPr/>
      </dsp:nvSpPr>
      <dsp:spPr>
        <a:xfrm>
          <a:off x="3265" y="257"/>
          <a:ext cx="9078851" cy="8507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ctr" defTabSz="1644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700" kern="1200" dirty="0" smtClean="0"/>
            <a:t>Базовыми видами ФГ являются </a:t>
          </a:r>
          <a:endParaRPr lang="ru-RU" sz="3700" kern="1200" dirty="0"/>
        </a:p>
      </dsp:txBody>
      <dsp:txXfrm>
        <a:off x="28183" y="25175"/>
        <a:ext cx="9029015" cy="800941"/>
      </dsp:txXfrm>
    </dsp:sp>
    <dsp:sp modelId="{76CF3C20-C28D-47EC-B467-D667C1821E53}">
      <dsp:nvSpPr>
        <dsp:cNvPr id="0" name=""/>
        <dsp:cNvSpPr/>
      </dsp:nvSpPr>
      <dsp:spPr>
        <a:xfrm>
          <a:off x="3265" y="1129274"/>
          <a:ext cx="2865799" cy="136322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smtClean="0"/>
            <a:t>математическая </a:t>
          </a:r>
          <a:endParaRPr lang="ru-RU" sz="2200" kern="1200" dirty="0"/>
        </a:p>
      </dsp:txBody>
      <dsp:txXfrm>
        <a:off x="43193" y="1169202"/>
        <a:ext cx="2785943" cy="1283372"/>
      </dsp:txXfrm>
    </dsp:sp>
    <dsp:sp modelId="{113CD481-8F1D-4C89-AFA0-77581707BDAC}">
      <dsp:nvSpPr>
        <dsp:cNvPr id="0" name=""/>
        <dsp:cNvSpPr/>
      </dsp:nvSpPr>
      <dsp:spPr>
        <a:xfrm>
          <a:off x="3109791" y="1129274"/>
          <a:ext cx="2865799" cy="136322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smtClean="0"/>
            <a:t>читательская </a:t>
          </a:r>
          <a:endParaRPr lang="ru-RU" sz="2200" kern="1200" dirty="0"/>
        </a:p>
      </dsp:txBody>
      <dsp:txXfrm>
        <a:off x="3149719" y="1169202"/>
        <a:ext cx="2785943" cy="1283372"/>
      </dsp:txXfrm>
    </dsp:sp>
    <dsp:sp modelId="{B96601BB-ED29-46AE-B164-393187C78265}">
      <dsp:nvSpPr>
        <dsp:cNvPr id="0" name=""/>
        <dsp:cNvSpPr/>
      </dsp:nvSpPr>
      <dsp:spPr>
        <a:xfrm>
          <a:off x="6216317" y="1129274"/>
          <a:ext cx="2865799" cy="136322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smtClean="0"/>
            <a:t>естественнонаучная грамотность</a:t>
          </a:r>
          <a:endParaRPr lang="ru-RU" sz="2200" kern="1200" dirty="0"/>
        </a:p>
      </dsp:txBody>
      <dsp:txXfrm>
        <a:off x="6256245" y="1169202"/>
        <a:ext cx="2785943" cy="128337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E094F4-52BA-4C76-95F7-BAF7CCE81364}">
      <dsp:nvSpPr>
        <dsp:cNvPr id="0" name=""/>
        <dsp:cNvSpPr/>
      </dsp:nvSpPr>
      <dsp:spPr>
        <a:xfrm>
          <a:off x="0" y="144010"/>
          <a:ext cx="9144000" cy="67158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Другие аспекты функциональной грамотности, например </a:t>
          </a:r>
          <a:endParaRPr lang="ru-RU" sz="2800" kern="1200" dirty="0"/>
        </a:p>
      </dsp:txBody>
      <dsp:txXfrm>
        <a:off x="32784" y="176794"/>
        <a:ext cx="9078432" cy="606012"/>
      </dsp:txXfrm>
    </dsp:sp>
    <dsp:sp modelId="{4CA003B2-7A9E-4BA0-B770-729F7657B3EF}">
      <dsp:nvSpPr>
        <dsp:cNvPr id="0" name=""/>
        <dsp:cNvSpPr/>
      </dsp:nvSpPr>
      <dsp:spPr>
        <a:xfrm>
          <a:off x="0" y="1024764"/>
          <a:ext cx="9144000" cy="1622880"/>
        </a:xfrm>
        <a:prstGeom prst="rect">
          <a:avLst/>
        </a:prstGeom>
        <a:noFill/>
        <a:ln w="9525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0322" tIns="40640" rIns="227584" bIns="40640" numCol="1" spcCol="1270" anchor="t" anchorCtr="0">
          <a:noAutofit/>
        </a:bodyPr>
        <a:lstStyle/>
        <a:p>
          <a:pPr marL="285750" lvl="1" indent="-285750" algn="l" defTabSz="1422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200" b="1" kern="1200" dirty="0" smtClean="0"/>
            <a:t>финансовая грамотность, </a:t>
          </a:r>
          <a:endParaRPr lang="ru-RU" sz="3200" kern="1200" dirty="0"/>
        </a:p>
        <a:p>
          <a:pPr marL="285750" lvl="1" indent="-285750" algn="l" defTabSz="1422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200" b="1" kern="1200" dirty="0" smtClean="0"/>
            <a:t>глобальные компетенции, </a:t>
          </a:r>
          <a:endParaRPr lang="ru-RU" sz="3200" kern="1200" dirty="0"/>
        </a:p>
        <a:p>
          <a:pPr marL="285750" lvl="1" indent="-285750" algn="l" defTabSz="1422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200" b="1" kern="1200" dirty="0" smtClean="0"/>
            <a:t>креативные качества личности</a:t>
          </a:r>
          <a:r>
            <a:rPr lang="ru-RU" sz="3200" kern="1200" dirty="0" smtClean="0"/>
            <a:t>, </a:t>
          </a:r>
          <a:endParaRPr lang="ru-RU" sz="3200" kern="1200" dirty="0"/>
        </a:p>
      </dsp:txBody>
      <dsp:txXfrm>
        <a:off x="0" y="1024764"/>
        <a:ext cx="9144000" cy="1622880"/>
      </dsp:txXfrm>
    </dsp:sp>
    <dsp:sp modelId="{711B36B4-DC18-4428-9726-C40E46A73F5E}">
      <dsp:nvSpPr>
        <dsp:cNvPr id="0" name=""/>
        <dsp:cNvSpPr/>
      </dsp:nvSpPr>
      <dsp:spPr>
        <a:xfrm>
          <a:off x="0" y="2808309"/>
          <a:ext cx="9144000" cy="67158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проявляются по мере их актуализации</a:t>
          </a:r>
          <a:endParaRPr lang="ru-RU" sz="2800" kern="1200" dirty="0"/>
        </a:p>
      </dsp:txBody>
      <dsp:txXfrm>
        <a:off x="32784" y="2841093"/>
        <a:ext cx="9078432" cy="606012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ED4ABC-C905-4A1D-B23C-4DC5F69B48E6}">
      <dsp:nvSpPr>
        <dsp:cNvPr id="0" name=""/>
        <dsp:cNvSpPr/>
      </dsp:nvSpPr>
      <dsp:spPr>
        <a:xfrm>
          <a:off x="0" y="16003"/>
          <a:ext cx="8712968" cy="292032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marR="0" lvl="0" indent="0" algn="ctr" defTabSz="914400" rt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i="0" u="sng" kern="1200" dirty="0" smtClean="0"/>
            <a:t>Концепция модернизации Российского образования</a:t>
          </a:r>
        </a:p>
        <a:p>
          <a:pPr marL="0" marR="0" lvl="0" indent="0" algn="ctr" defTabSz="914400" rt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2400" kern="1200" dirty="0" smtClean="0"/>
        </a:p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0" i="0" kern="1200" dirty="0" smtClean="0"/>
            <a:t>«… школа должна формировать целостную систему универсальных знаний, умений, навыков, а также опыт самостоятельной деятельности и личной ответственности обучающихся» - это ключевые компетенции, определяющие современное качество образования». </a:t>
          </a:r>
        </a:p>
      </dsp:txBody>
      <dsp:txXfrm>
        <a:off x="142558" y="158561"/>
        <a:ext cx="8427852" cy="2635204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549501-6312-48A0-8426-673CFD0584B4}">
      <dsp:nvSpPr>
        <dsp:cNvPr id="0" name=""/>
        <dsp:cNvSpPr/>
      </dsp:nvSpPr>
      <dsp:spPr>
        <a:xfrm>
          <a:off x="0" y="234383"/>
          <a:ext cx="5184576" cy="157014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Ученик считается компетентным, если он способен </a:t>
          </a:r>
          <a:r>
            <a:rPr lang="ru-RU" sz="2200" b="1" kern="1200" dirty="0" smtClean="0"/>
            <a:t>перенести знания, умения (компетентность) на определенные ситуации реальной жизни</a:t>
          </a:r>
          <a:r>
            <a:rPr lang="ru-RU" sz="2200" kern="1200" dirty="0" smtClean="0"/>
            <a:t>. </a:t>
          </a:r>
          <a:endParaRPr lang="ru-RU" sz="2200" kern="1200" dirty="0"/>
        </a:p>
      </dsp:txBody>
      <dsp:txXfrm>
        <a:off x="76648" y="311031"/>
        <a:ext cx="5031280" cy="1416844"/>
      </dsp:txXfrm>
    </dsp:sp>
    <dsp:sp modelId="{796D7605-C8FF-4F67-89A9-52F54F236677}">
      <dsp:nvSpPr>
        <dsp:cNvPr id="0" name=""/>
        <dsp:cNvSpPr/>
      </dsp:nvSpPr>
      <dsp:spPr>
        <a:xfrm>
          <a:off x="0" y="2100379"/>
          <a:ext cx="5184576" cy="157014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smtClean="0"/>
            <a:t>Ключевое слово – реальная жизнь, для успешного функционирования в которой и необходимы знания и умения.</a:t>
          </a:r>
          <a:endParaRPr lang="ru-RU" sz="2200" kern="1200"/>
        </a:p>
      </dsp:txBody>
      <dsp:txXfrm>
        <a:off x="76648" y="2177027"/>
        <a:ext cx="5031280" cy="1416844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99AD43F-364B-4854-A3C2-65F543A63FED}">
      <dsp:nvSpPr>
        <dsp:cNvPr id="0" name=""/>
        <dsp:cNvSpPr/>
      </dsp:nvSpPr>
      <dsp:spPr>
        <a:xfrm>
          <a:off x="0" y="224318"/>
          <a:ext cx="9144000" cy="1855620"/>
        </a:xfrm>
        <a:prstGeom prst="roundRect">
          <a:avLst/>
        </a:prstGeom>
        <a:gradFill rotWithShape="0">
          <a:gsLst>
            <a:gs pos="0">
              <a:schemeClr val="accent1">
                <a:shade val="8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shade val="8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shade val="8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 smtClean="0"/>
            <a:t>Естественнонаучная грамотность </a:t>
          </a:r>
          <a:r>
            <a:rPr lang="ru-RU" sz="2600" kern="1200" dirty="0" smtClean="0"/>
            <a:t>- это способность человека занимать активную гражданскую позицию по общественно значимым вопросам, связанным с естественными науками, и его готовность интересоваться естественнонаучными идеями</a:t>
          </a:r>
          <a:endParaRPr lang="ru-RU" sz="2600" kern="1200" dirty="0"/>
        </a:p>
      </dsp:txBody>
      <dsp:txXfrm>
        <a:off x="90584" y="314902"/>
        <a:ext cx="8962832" cy="1674452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B1FD9C-927A-424F-96C9-359FE22BE7AE}">
      <dsp:nvSpPr>
        <dsp:cNvPr id="0" name=""/>
        <dsp:cNvSpPr/>
      </dsp:nvSpPr>
      <dsp:spPr>
        <a:xfrm>
          <a:off x="677737" y="0"/>
          <a:ext cx="7681021" cy="2781321"/>
        </a:xfrm>
        <a:prstGeom prst="rightArrow">
          <a:avLst/>
        </a:prstGeom>
        <a:gradFill rotWithShape="0">
          <a:gsLst>
            <a:gs pos="0">
              <a:schemeClr val="accent2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03C91877-011D-4D3A-AA37-3942A1DCE976}">
      <dsp:nvSpPr>
        <dsp:cNvPr id="0" name=""/>
        <dsp:cNvSpPr/>
      </dsp:nvSpPr>
      <dsp:spPr>
        <a:xfrm>
          <a:off x="523" y="834396"/>
          <a:ext cx="2158094" cy="1112528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smtClean="0"/>
            <a:t>объяснять </a:t>
          </a:r>
          <a:endParaRPr lang="ru-RU" sz="1800" kern="1200"/>
        </a:p>
      </dsp:txBody>
      <dsp:txXfrm>
        <a:off x="54832" y="888705"/>
        <a:ext cx="2049476" cy="1003910"/>
      </dsp:txXfrm>
    </dsp:sp>
    <dsp:sp modelId="{8750F366-800F-41DF-9780-7CDB5BC35121}">
      <dsp:nvSpPr>
        <dsp:cNvPr id="0" name=""/>
        <dsp:cNvSpPr/>
      </dsp:nvSpPr>
      <dsp:spPr>
        <a:xfrm>
          <a:off x="2292975" y="834396"/>
          <a:ext cx="2158094" cy="1112528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smtClean="0"/>
            <a:t>исследовать </a:t>
          </a:r>
          <a:endParaRPr lang="ru-RU" sz="1800" kern="1200"/>
        </a:p>
      </dsp:txBody>
      <dsp:txXfrm>
        <a:off x="2347284" y="888705"/>
        <a:ext cx="2049476" cy="1003910"/>
      </dsp:txXfrm>
    </dsp:sp>
    <dsp:sp modelId="{54BC9F6B-F1B5-497D-8B0C-3A3CBA6654D0}">
      <dsp:nvSpPr>
        <dsp:cNvPr id="0" name=""/>
        <dsp:cNvSpPr/>
      </dsp:nvSpPr>
      <dsp:spPr>
        <a:xfrm>
          <a:off x="4585426" y="834396"/>
          <a:ext cx="2158094" cy="1112528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проанализировать данные </a:t>
          </a:r>
          <a:endParaRPr lang="ru-RU" sz="1800" kern="1200" dirty="0"/>
        </a:p>
      </dsp:txBody>
      <dsp:txXfrm>
        <a:off x="4639735" y="888705"/>
        <a:ext cx="2049476" cy="1003910"/>
      </dsp:txXfrm>
    </dsp:sp>
    <dsp:sp modelId="{887DE217-4F11-4A85-8DF4-F3D8E69B4CAB}">
      <dsp:nvSpPr>
        <dsp:cNvPr id="0" name=""/>
        <dsp:cNvSpPr/>
      </dsp:nvSpPr>
      <dsp:spPr>
        <a:xfrm>
          <a:off x="6877877" y="834396"/>
          <a:ext cx="2158094" cy="1112528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smtClean="0"/>
            <a:t>сделать вывод</a:t>
          </a:r>
          <a:endParaRPr lang="ru-RU" sz="1800" kern="1200"/>
        </a:p>
      </dsp:txBody>
      <dsp:txXfrm>
        <a:off x="6932186" y="888705"/>
        <a:ext cx="2049476" cy="1003910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69C960-5B08-4496-B0EF-88E08FBCAD09}">
      <dsp:nvSpPr>
        <dsp:cNvPr id="0" name=""/>
        <dsp:cNvSpPr/>
      </dsp:nvSpPr>
      <dsp:spPr>
        <a:xfrm>
          <a:off x="648071" y="0"/>
          <a:ext cx="3667270" cy="2232248"/>
        </a:xfrm>
        <a:prstGeom prst="ellipse">
          <a:avLst/>
        </a:prstGeom>
        <a:solidFill>
          <a:srgbClr val="FF0000">
            <a:alpha val="50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44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700" kern="1200" dirty="0" smtClean="0"/>
            <a:t>Реальная ситуация, проблема</a:t>
          </a:r>
          <a:endParaRPr lang="ru-RU" sz="3700" kern="1200" dirty="0"/>
        </a:p>
      </dsp:txBody>
      <dsp:txXfrm>
        <a:off x="1185130" y="326905"/>
        <a:ext cx="2593152" cy="1578438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EB62B2-7CC9-454C-9704-915CF6612F46}">
      <dsp:nvSpPr>
        <dsp:cNvPr id="0" name=""/>
        <dsp:cNvSpPr/>
      </dsp:nvSpPr>
      <dsp:spPr>
        <a:xfrm rot="10800000">
          <a:off x="1705449" y="238701"/>
          <a:ext cx="7187030" cy="2978980"/>
        </a:xfrm>
        <a:prstGeom prst="homePlat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13648" tIns="106680" rIns="199136" bIns="106680" numCol="1" spcCol="1270" anchor="t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smtClean="0"/>
            <a:t>Учитель перестает быть транслятором информации. Его функциями становятся: </a:t>
          </a:r>
          <a:endParaRPr lang="ru-RU" sz="2800" kern="1200"/>
        </a:p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kern="1200" smtClean="0"/>
            <a:t>постановка задач, </a:t>
          </a:r>
          <a:endParaRPr lang="ru-RU" sz="2200" kern="1200"/>
        </a:p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kern="1200" dirty="0" smtClean="0"/>
            <a:t>организация деятельности учеников, </a:t>
          </a:r>
          <a:endParaRPr lang="ru-RU" sz="2200" kern="1200" dirty="0"/>
        </a:p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kern="1200" smtClean="0"/>
            <a:t>управление этой деятельностью,</a:t>
          </a:r>
          <a:endParaRPr lang="ru-RU" sz="2200" kern="1200"/>
        </a:p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kern="1200" dirty="0" smtClean="0"/>
            <a:t>экспертиза полученных результатов. </a:t>
          </a:r>
          <a:endParaRPr lang="ru-RU" sz="2200" kern="1200" dirty="0"/>
        </a:p>
      </dsp:txBody>
      <dsp:txXfrm rot="10800000">
        <a:off x="2450194" y="238701"/>
        <a:ext cx="6442285" cy="2978980"/>
      </dsp:txXfrm>
    </dsp:sp>
    <dsp:sp modelId="{51F93440-0257-405B-A1FF-0CBD113C364D}">
      <dsp:nvSpPr>
        <dsp:cNvPr id="0" name=""/>
        <dsp:cNvSpPr/>
      </dsp:nvSpPr>
      <dsp:spPr>
        <a:xfrm>
          <a:off x="0" y="238701"/>
          <a:ext cx="3079163" cy="2978980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903F85-F52A-49B4-8299-D49F2558CCEA}">
      <dsp:nvSpPr>
        <dsp:cNvPr id="0" name=""/>
        <dsp:cNvSpPr/>
      </dsp:nvSpPr>
      <dsp:spPr>
        <a:xfrm>
          <a:off x="0" y="21435"/>
          <a:ext cx="8784976" cy="91494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За высокую эффективность работы учителю приходится, однако, платить. </a:t>
          </a:r>
          <a:endParaRPr lang="ru-RU" sz="2300" kern="1200" dirty="0"/>
        </a:p>
      </dsp:txBody>
      <dsp:txXfrm>
        <a:off x="44664" y="66099"/>
        <a:ext cx="8695648" cy="825612"/>
      </dsp:txXfrm>
    </dsp:sp>
    <dsp:sp modelId="{679C6130-C5BC-4C61-9823-804772A39888}">
      <dsp:nvSpPr>
        <dsp:cNvPr id="0" name=""/>
        <dsp:cNvSpPr/>
      </dsp:nvSpPr>
      <dsp:spPr>
        <a:xfrm>
          <a:off x="0" y="1002616"/>
          <a:ext cx="8784976" cy="914940"/>
        </a:xfrm>
        <a:prstGeom prst="roundRect">
          <a:avLst/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shade val="51000"/>
                <a:satMod val="130000"/>
              </a:schemeClr>
            </a:gs>
            <a:gs pos="80000">
              <a:schemeClr val="accent4">
                <a:hueOff val="-4464770"/>
                <a:satOff val="26899"/>
                <a:lumOff val="2156"/>
                <a:alphaOff val="0"/>
                <a:shade val="93000"/>
                <a:satMod val="13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Прежде всего – необходимостью учителю постоянно совершенствовать себя, профессионально развиваться.</a:t>
          </a:r>
          <a:endParaRPr lang="ru-RU" sz="2300" kern="1200" dirty="0"/>
        </a:p>
      </dsp:txBody>
      <dsp:txXfrm>
        <a:off x="44664" y="1047280"/>
        <a:ext cx="8695648" cy="825612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22B556-3D63-45C3-8AC2-7CEB0337FBDB}">
      <dsp:nvSpPr>
        <dsp:cNvPr id="0" name=""/>
        <dsp:cNvSpPr/>
      </dsp:nvSpPr>
      <dsp:spPr>
        <a:xfrm>
          <a:off x="0" y="15368"/>
          <a:ext cx="9018849" cy="119340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b="1" kern="1200" dirty="0" smtClean="0"/>
            <a:t>«Скажи мне – и я забуду. Покажи мне – и я запомню. Дай мне действовать – и я научусь»</a:t>
          </a:r>
          <a:endParaRPr lang="ru-RU" sz="3000" kern="1200" dirty="0"/>
        </a:p>
      </dsp:txBody>
      <dsp:txXfrm>
        <a:off x="58257" y="73625"/>
        <a:ext cx="8902335" cy="1076886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90F7769-3ED4-40B3-A396-9C9DF93955E5}">
      <dsp:nvSpPr>
        <dsp:cNvPr id="0" name=""/>
        <dsp:cNvSpPr/>
      </dsp:nvSpPr>
      <dsp:spPr>
        <a:xfrm>
          <a:off x="2408504" y="1441400"/>
          <a:ext cx="888440" cy="99841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47589" y="0"/>
              </a:lnTo>
              <a:lnTo>
                <a:pt x="647589" y="998412"/>
              </a:lnTo>
              <a:lnTo>
                <a:pt x="888440" y="998412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396C5DB-0D8A-46C7-B114-7DEFCEED28B5}">
      <dsp:nvSpPr>
        <dsp:cNvPr id="0" name=""/>
        <dsp:cNvSpPr/>
      </dsp:nvSpPr>
      <dsp:spPr>
        <a:xfrm>
          <a:off x="2408504" y="1358436"/>
          <a:ext cx="88844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82963"/>
              </a:moveTo>
              <a:lnTo>
                <a:pt x="647589" y="82963"/>
              </a:lnTo>
              <a:lnTo>
                <a:pt x="647589" y="45720"/>
              </a:lnTo>
              <a:lnTo>
                <a:pt x="888440" y="45720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4A1EF91-0F72-4ACA-861D-1AE86ED49650}">
      <dsp:nvSpPr>
        <dsp:cNvPr id="0" name=""/>
        <dsp:cNvSpPr/>
      </dsp:nvSpPr>
      <dsp:spPr>
        <a:xfrm>
          <a:off x="2408504" y="368499"/>
          <a:ext cx="888440" cy="1072900"/>
        </a:xfrm>
        <a:custGeom>
          <a:avLst/>
          <a:gdLst/>
          <a:ahLst/>
          <a:cxnLst/>
          <a:rect l="0" t="0" r="0" b="0"/>
          <a:pathLst>
            <a:path>
              <a:moveTo>
                <a:pt x="0" y="1072900"/>
              </a:moveTo>
              <a:lnTo>
                <a:pt x="647589" y="1072900"/>
              </a:lnTo>
              <a:lnTo>
                <a:pt x="647589" y="0"/>
              </a:lnTo>
              <a:lnTo>
                <a:pt x="888440" y="0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CB28B7-94DD-4354-B84E-D021FC6A8CEB}">
      <dsp:nvSpPr>
        <dsp:cNvPr id="0" name=""/>
        <dsp:cNvSpPr/>
      </dsp:nvSpPr>
      <dsp:spPr>
        <a:xfrm>
          <a:off x="0" y="512550"/>
          <a:ext cx="2408504" cy="185769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в памяти человека остается </a:t>
          </a:r>
          <a:endParaRPr lang="ru-RU" sz="2400" kern="1200" dirty="0"/>
        </a:p>
      </dsp:txBody>
      <dsp:txXfrm>
        <a:off x="0" y="512550"/>
        <a:ext cx="2408504" cy="1857699"/>
      </dsp:txXfrm>
    </dsp:sp>
    <dsp:sp modelId="{78329142-98F5-4ED0-B205-8CF5DD302298}">
      <dsp:nvSpPr>
        <dsp:cNvPr id="0" name=""/>
        <dsp:cNvSpPr/>
      </dsp:nvSpPr>
      <dsp:spPr>
        <a:xfrm>
          <a:off x="3296944" y="1202"/>
          <a:ext cx="4381887" cy="73459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25% услышанного материала, </a:t>
          </a:r>
          <a:endParaRPr lang="ru-RU" sz="2400" kern="1200" dirty="0"/>
        </a:p>
      </dsp:txBody>
      <dsp:txXfrm>
        <a:off x="3296944" y="1202"/>
        <a:ext cx="4381887" cy="734593"/>
      </dsp:txXfrm>
    </dsp:sp>
    <dsp:sp modelId="{3C7A0CF5-920B-4127-8200-5B9455B3BCFA}">
      <dsp:nvSpPr>
        <dsp:cNvPr id="0" name=""/>
        <dsp:cNvSpPr/>
      </dsp:nvSpPr>
      <dsp:spPr>
        <a:xfrm>
          <a:off x="3296944" y="1036859"/>
          <a:ext cx="4433911" cy="73459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33% увиденного, </a:t>
          </a:r>
          <a:endParaRPr lang="ru-RU" sz="2400" kern="1200" dirty="0"/>
        </a:p>
      </dsp:txBody>
      <dsp:txXfrm>
        <a:off x="3296944" y="1036859"/>
        <a:ext cx="4433911" cy="734593"/>
      </dsp:txXfrm>
    </dsp:sp>
    <dsp:sp modelId="{104F9B12-A664-4656-9BFB-297DAC2BC29D}">
      <dsp:nvSpPr>
        <dsp:cNvPr id="0" name=""/>
        <dsp:cNvSpPr/>
      </dsp:nvSpPr>
      <dsp:spPr>
        <a:xfrm>
          <a:off x="3296944" y="2072516"/>
          <a:ext cx="4525916" cy="73459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75% материала, если сам активно  вовлечен в процессе обучения. </a:t>
          </a:r>
          <a:endParaRPr lang="ru-RU" sz="2400" kern="1200" dirty="0"/>
        </a:p>
      </dsp:txBody>
      <dsp:txXfrm>
        <a:off x="3296944" y="2072516"/>
        <a:ext cx="4525916" cy="734593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6A8256-1E6C-485B-A7D6-465EC65F50D9}">
      <dsp:nvSpPr>
        <dsp:cNvPr id="0" name=""/>
        <dsp:cNvSpPr/>
      </dsp:nvSpPr>
      <dsp:spPr>
        <a:xfrm>
          <a:off x="0" y="9379"/>
          <a:ext cx="9036496" cy="112186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3360" tIns="121920" rIns="213360" bIns="12192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dirty="0" smtClean="0"/>
            <a:t>Очень часто можно слышать от учителей высказывания: </a:t>
          </a:r>
          <a:endParaRPr lang="ru-RU" sz="3000" kern="1200" dirty="0"/>
        </a:p>
      </dsp:txBody>
      <dsp:txXfrm>
        <a:off x="0" y="9379"/>
        <a:ext cx="9036496" cy="1121868"/>
      </dsp:txXfrm>
    </dsp:sp>
    <dsp:sp modelId="{158C27DF-9FBA-47F2-9376-254F13DFB206}">
      <dsp:nvSpPr>
        <dsp:cNvPr id="0" name=""/>
        <dsp:cNvSpPr/>
      </dsp:nvSpPr>
      <dsp:spPr>
        <a:xfrm>
          <a:off x="0" y="1131248"/>
          <a:ext cx="9036496" cy="1811700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0020" tIns="160020" rIns="213360" bIns="240030" numCol="1" spcCol="1270" anchor="t" anchorCtr="0">
          <a:noAutofit/>
        </a:bodyPr>
        <a:lstStyle/>
        <a:p>
          <a:pPr marL="285750" lvl="1" indent="-285750" algn="l" defTabSz="13335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000" kern="1200" dirty="0" smtClean="0"/>
            <a:t>«Ничего не хотят знать…», </a:t>
          </a:r>
          <a:endParaRPr lang="ru-RU" sz="3000" kern="1200" dirty="0"/>
        </a:p>
        <a:p>
          <a:pPr marL="285750" lvl="1" indent="-285750" algn="l" defTabSz="13335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000" kern="1200" smtClean="0"/>
            <a:t>«Ничего не учат…», </a:t>
          </a:r>
          <a:endParaRPr lang="ru-RU" sz="3000" kern="1200"/>
        </a:p>
        <a:p>
          <a:pPr marL="285750" lvl="1" indent="-285750" algn="l" defTabSz="13335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000" kern="1200" dirty="0" smtClean="0"/>
            <a:t>«Не хотят ничего делать…» и т.п. </a:t>
          </a:r>
          <a:endParaRPr lang="ru-RU" sz="3000" kern="1200" dirty="0"/>
        </a:p>
      </dsp:txBody>
      <dsp:txXfrm>
        <a:off x="0" y="1131248"/>
        <a:ext cx="9036496" cy="1811700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D1A422-D8B4-43DF-97E9-2405D03C63CC}">
      <dsp:nvSpPr>
        <dsp:cNvPr id="0" name=""/>
        <dsp:cNvSpPr/>
      </dsp:nvSpPr>
      <dsp:spPr>
        <a:xfrm>
          <a:off x="0" y="15740"/>
          <a:ext cx="8568952" cy="1072579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smtClean="0"/>
            <a:t>Есть три силы, заставляющие детей учиться: </a:t>
          </a:r>
          <a:endParaRPr lang="ru-RU" sz="2700" kern="1200"/>
        </a:p>
      </dsp:txBody>
      <dsp:txXfrm>
        <a:off x="52359" y="68099"/>
        <a:ext cx="8464234" cy="967861"/>
      </dsp:txXfrm>
    </dsp:sp>
    <dsp:sp modelId="{948B6BD2-570E-46CB-A8E8-38490C910BA9}">
      <dsp:nvSpPr>
        <dsp:cNvPr id="0" name=""/>
        <dsp:cNvSpPr/>
      </dsp:nvSpPr>
      <dsp:spPr>
        <a:xfrm>
          <a:off x="0" y="1088319"/>
          <a:ext cx="8568952" cy="1089854"/>
        </a:xfrm>
        <a:prstGeom prst="rect">
          <a:avLst/>
        </a:prstGeom>
        <a:noFill/>
        <a:ln w="9525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2064" tIns="34290" rIns="192024" bIns="34290" numCol="1" spcCol="1270" anchor="t" anchorCtr="0">
          <a:noAutofit/>
        </a:bodyPr>
        <a:lstStyle/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100" kern="1200" smtClean="0"/>
            <a:t>послушание, </a:t>
          </a:r>
          <a:endParaRPr lang="ru-RU" sz="2100" kern="1200"/>
        </a:p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100" kern="1200" smtClean="0"/>
            <a:t>увлечение, </a:t>
          </a:r>
          <a:endParaRPr lang="ru-RU" sz="2100" kern="1200"/>
        </a:p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100" kern="1200" smtClean="0"/>
            <a:t>цель. </a:t>
          </a:r>
          <a:endParaRPr lang="ru-RU" sz="2100" kern="1200"/>
        </a:p>
      </dsp:txBody>
      <dsp:txXfrm>
        <a:off x="0" y="1088319"/>
        <a:ext cx="8568952" cy="1089854"/>
      </dsp:txXfrm>
    </dsp:sp>
    <dsp:sp modelId="{CE5D7DAB-BD63-4DD2-9F90-11561984912F}">
      <dsp:nvSpPr>
        <dsp:cNvPr id="0" name=""/>
        <dsp:cNvSpPr/>
      </dsp:nvSpPr>
      <dsp:spPr>
        <a:xfrm>
          <a:off x="0" y="2178174"/>
          <a:ext cx="8568952" cy="1072579"/>
        </a:xfrm>
        <a:prstGeom prst="roundRect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smtClean="0"/>
            <a:t>Послушание подталкивает, цель манит, а увлечение движет. </a:t>
          </a:r>
          <a:endParaRPr lang="ru-RU" sz="2700" kern="1200"/>
        </a:p>
      </dsp:txBody>
      <dsp:txXfrm>
        <a:off x="52359" y="2230533"/>
        <a:ext cx="8464234" cy="967861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85657E-8063-4BBF-A79E-DBEF67248EA5}">
      <dsp:nvSpPr>
        <dsp:cNvPr id="0" name=""/>
        <dsp:cNvSpPr/>
      </dsp:nvSpPr>
      <dsp:spPr>
        <a:xfrm>
          <a:off x="4518248" y="773813"/>
          <a:ext cx="2234936" cy="32430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2153"/>
              </a:lnTo>
              <a:lnTo>
                <a:pt x="2234936" y="162153"/>
              </a:lnTo>
              <a:lnTo>
                <a:pt x="2234936" y="324307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125D0E2-40D1-4148-B4C1-17F291CF81CA}">
      <dsp:nvSpPr>
        <dsp:cNvPr id="0" name=""/>
        <dsp:cNvSpPr/>
      </dsp:nvSpPr>
      <dsp:spPr>
        <a:xfrm>
          <a:off x="2468321" y="773813"/>
          <a:ext cx="2049926" cy="324307"/>
        </a:xfrm>
        <a:custGeom>
          <a:avLst/>
          <a:gdLst/>
          <a:ahLst/>
          <a:cxnLst/>
          <a:rect l="0" t="0" r="0" b="0"/>
          <a:pathLst>
            <a:path>
              <a:moveTo>
                <a:pt x="2049926" y="0"/>
              </a:moveTo>
              <a:lnTo>
                <a:pt x="2049926" y="162153"/>
              </a:lnTo>
              <a:lnTo>
                <a:pt x="0" y="162153"/>
              </a:lnTo>
              <a:lnTo>
                <a:pt x="0" y="324307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7052BDB-A2A9-41CC-AB4D-51804C91936A}">
      <dsp:nvSpPr>
        <dsp:cNvPr id="0" name=""/>
        <dsp:cNvSpPr/>
      </dsp:nvSpPr>
      <dsp:spPr>
        <a:xfrm>
          <a:off x="2123728" y="1652"/>
          <a:ext cx="4789038" cy="77216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/>
            <a:t>В результате сформировались две концепции: </a:t>
          </a:r>
          <a:endParaRPr lang="ru-RU" sz="2600" kern="1200" dirty="0"/>
        </a:p>
      </dsp:txBody>
      <dsp:txXfrm>
        <a:off x="2123728" y="1652"/>
        <a:ext cx="4789038" cy="772161"/>
      </dsp:txXfrm>
    </dsp:sp>
    <dsp:sp modelId="{CDD9E176-7677-4DC3-9012-AB76F4F08005}">
      <dsp:nvSpPr>
        <dsp:cNvPr id="0" name=""/>
        <dsp:cNvSpPr/>
      </dsp:nvSpPr>
      <dsp:spPr>
        <a:xfrm>
          <a:off x="395538" y="1098121"/>
          <a:ext cx="4145565" cy="772161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/>
            <a:t>«пирамида обучения» </a:t>
          </a:r>
          <a:endParaRPr lang="ru-RU" sz="2600" kern="1200" dirty="0"/>
        </a:p>
      </dsp:txBody>
      <dsp:txXfrm>
        <a:off x="395538" y="1098121"/>
        <a:ext cx="4145565" cy="772161"/>
      </dsp:txXfrm>
    </dsp:sp>
    <dsp:sp modelId="{07CBD161-CA2F-493F-8C6E-8854088E7B06}">
      <dsp:nvSpPr>
        <dsp:cNvPr id="0" name=""/>
        <dsp:cNvSpPr/>
      </dsp:nvSpPr>
      <dsp:spPr>
        <a:xfrm>
          <a:off x="4865411" y="1098121"/>
          <a:ext cx="3775545" cy="772161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/>
            <a:t>«конус опыта Эдгара Дейла» </a:t>
          </a:r>
          <a:endParaRPr lang="ru-RU" sz="2600" kern="1200" dirty="0"/>
        </a:p>
      </dsp:txBody>
      <dsp:txXfrm>
        <a:off x="4865411" y="1098121"/>
        <a:ext cx="3775545" cy="772161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8F0C86-0437-4E6F-81B2-D593137AB0B0}">
      <dsp:nvSpPr>
        <dsp:cNvPr id="0" name=""/>
        <dsp:cNvSpPr/>
      </dsp:nvSpPr>
      <dsp:spPr>
        <a:xfrm>
          <a:off x="0" y="265"/>
          <a:ext cx="8229600" cy="719549"/>
        </a:xfrm>
        <a:prstGeom prst="roundRect">
          <a:avLst/>
        </a:prstGeom>
        <a:solidFill>
          <a:schemeClr val="accent3">
            <a:shade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dirty="0" smtClean="0"/>
            <a:t>«КОНУС ОПЫТА ЭДГАРА ДЕЙЛА»</a:t>
          </a:r>
          <a:endParaRPr lang="ru-RU" sz="3000" kern="1200" dirty="0"/>
        </a:p>
      </dsp:txBody>
      <dsp:txXfrm>
        <a:off x="35125" y="35390"/>
        <a:ext cx="8159350" cy="649299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5A95FC-AB27-46C7-AC23-9E47DAE410D8}">
      <dsp:nvSpPr>
        <dsp:cNvPr id="0" name=""/>
        <dsp:cNvSpPr/>
      </dsp:nvSpPr>
      <dsp:spPr>
        <a:xfrm>
          <a:off x="0" y="0"/>
          <a:ext cx="8229600" cy="64759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/>
            <a:t>«ПИРАМИДА ОБУЧЕНИЯ»</a:t>
          </a:r>
          <a:endParaRPr lang="ru-RU" sz="2700" kern="1200" dirty="0"/>
        </a:p>
      </dsp:txBody>
      <dsp:txXfrm>
        <a:off x="31613" y="31613"/>
        <a:ext cx="8166374" cy="584369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C993BD-D075-4290-869E-0B5768C1F723}">
      <dsp:nvSpPr>
        <dsp:cNvPr id="0" name=""/>
        <dsp:cNvSpPr/>
      </dsp:nvSpPr>
      <dsp:spPr>
        <a:xfrm>
          <a:off x="0" y="188642"/>
          <a:ext cx="8784976" cy="10998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Для жизни человеку нужен не только имеющийся у него огромный багаж знаний, а способность верно оценивать изменения окружающего мира и возможность грамотного применения своих умений и знаний на практике. </a:t>
          </a:r>
          <a:endParaRPr lang="ru-RU" sz="2000" kern="1200" dirty="0"/>
        </a:p>
      </dsp:txBody>
      <dsp:txXfrm>
        <a:off x="53688" y="242330"/>
        <a:ext cx="8677600" cy="992424"/>
      </dsp:txXfrm>
    </dsp:sp>
    <dsp:sp modelId="{07CB445A-3851-49FC-82EF-B2FB9F717E99}">
      <dsp:nvSpPr>
        <dsp:cNvPr id="0" name=""/>
        <dsp:cNvSpPr/>
      </dsp:nvSpPr>
      <dsp:spPr>
        <a:xfrm>
          <a:off x="0" y="1455267"/>
          <a:ext cx="8784976" cy="109980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Одним из возможных вариантов решения данного вопроса является использование практико-ориентированного подхода в обучении учащихся. </a:t>
          </a:r>
          <a:endParaRPr lang="ru-RU" sz="2000" kern="1200" dirty="0"/>
        </a:p>
      </dsp:txBody>
      <dsp:txXfrm>
        <a:off x="53688" y="1508955"/>
        <a:ext cx="8677600" cy="992424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5771E3-5222-4726-B6F3-1C3545F3A8F6}">
      <dsp:nvSpPr>
        <dsp:cNvPr id="0" name=""/>
        <dsp:cNvSpPr/>
      </dsp:nvSpPr>
      <dsp:spPr>
        <a:xfrm>
          <a:off x="0" y="165155"/>
          <a:ext cx="8892480" cy="10998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smtClean="0"/>
            <a:t>Обучение с использованием практико-ориентированных заданий приводит к более прочному усвоению информации, так как возникают ассоциации с конкретными действиями и событиями. </a:t>
          </a:r>
          <a:endParaRPr lang="ru-RU" sz="2000" kern="1200"/>
        </a:p>
      </dsp:txBody>
      <dsp:txXfrm>
        <a:off x="53688" y="218843"/>
        <a:ext cx="8785104" cy="992424"/>
      </dsp:txXfrm>
    </dsp:sp>
    <dsp:sp modelId="{E95E9A0B-5100-40DF-B9F4-F12FC2FDF480}">
      <dsp:nvSpPr>
        <dsp:cNvPr id="0" name=""/>
        <dsp:cNvSpPr/>
      </dsp:nvSpPr>
      <dsp:spPr>
        <a:xfrm>
          <a:off x="0" y="1322555"/>
          <a:ext cx="8892480" cy="109980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smtClean="0"/>
            <a:t>Необычная формулировка, связь с жизнью, межпредметные связи вызывают повышенный интерес учащихся, способствуют развитию любознательности, творческой активности.</a:t>
          </a:r>
          <a:endParaRPr lang="ru-RU" sz="2000" kern="1200"/>
        </a:p>
      </dsp:txBody>
      <dsp:txXfrm>
        <a:off x="53688" y="1376243"/>
        <a:ext cx="8785104" cy="992424"/>
      </dsp:txXfrm>
    </dsp:sp>
    <dsp:sp modelId="{E770421F-1BED-4EB9-8880-6E9E60049F88}">
      <dsp:nvSpPr>
        <dsp:cNvPr id="0" name=""/>
        <dsp:cNvSpPr/>
      </dsp:nvSpPr>
      <dsp:spPr>
        <a:xfrm>
          <a:off x="0" y="2479955"/>
          <a:ext cx="8892480" cy="109980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smtClean="0"/>
            <a:t>Однако в школьных учебниках такого типа задания встречаются нечасто. Поиск и систематизация поучительных и в то же время достаточно простых практико-ориентированных заданий – весьма актуальная проблема.</a:t>
          </a:r>
          <a:endParaRPr lang="ru-RU" sz="2000" kern="1200"/>
        </a:p>
      </dsp:txBody>
      <dsp:txXfrm>
        <a:off x="53688" y="2533643"/>
        <a:ext cx="8785104" cy="992424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DF8B59-69ED-4760-B169-19592E7AE415}">
      <dsp:nvSpPr>
        <dsp:cNvPr id="0" name=""/>
        <dsp:cNvSpPr/>
      </dsp:nvSpPr>
      <dsp:spPr>
        <a:xfrm>
          <a:off x="0" y="87017"/>
          <a:ext cx="8857018" cy="97230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Нужно помнить, что работа на уроках не должна быть односторонней; обычно учитель задает вопросы: </a:t>
          </a:r>
          <a:endParaRPr lang="ru-RU" sz="2200" kern="1200" dirty="0"/>
        </a:p>
      </dsp:txBody>
      <dsp:txXfrm>
        <a:off x="47464" y="134481"/>
        <a:ext cx="8762090" cy="877381"/>
      </dsp:txXfrm>
    </dsp:sp>
    <dsp:sp modelId="{3BC4C826-A39F-4BA5-997F-39579A3424D3}">
      <dsp:nvSpPr>
        <dsp:cNvPr id="0" name=""/>
        <dsp:cNvSpPr/>
      </dsp:nvSpPr>
      <dsp:spPr>
        <a:xfrm>
          <a:off x="0" y="1176447"/>
          <a:ext cx="8857018" cy="8197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1210" tIns="30480" rIns="170688" bIns="30480" numCol="1" spcCol="1270" anchor="t" anchorCtr="0">
          <a:noAutofit/>
        </a:bodyPr>
        <a:lstStyle/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400" b="1" kern="1200" dirty="0" smtClean="0"/>
            <a:t>«Как называется…?», </a:t>
          </a:r>
          <a:endParaRPr lang="ru-RU" sz="2400" kern="1200" dirty="0"/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400" b="1" kern="1200" dirty="0" smtClean="0"/>
            <a:t>«Что такое...?», и т.д</a:t>
          </a:r>
          <a:r>
            <a:rPr lang="ru-RU" sz="2000" b="1" kern="1200" dirty="0" smtClean="0"/>
            <a:t>. </a:t>
          </a:r>
          <a:endParaRPr lang="ru-RU" sz="2000" kern="1200" dirty="0"/>
        </a:p>
      </dsp:txBody>
      <dsp:txXfrm>
        <a:off x="0" y="1176447"/>
        <a:ext cx="8857018" cy="819720"/>
      </dsp:txXfrm>
    </dsp:sp>
    <dsp:sp modelId="{943824AC-ED68-4E08-887E-54F9B91B7D59}">
      <dsp:nvSpPr>
        <dsp:cNvPr id="0" name=""/>
        <dsp:cNvSpPr/>
      </dsp:nvSpPr>
      <dsp:spPr>
        <a:xfrm>
          <a:off x="0" y="2028325"/>
          <a:ext cx="8857018" cy="123069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Эти вопросы важны для запоминания и тренировки памяти, но не способствуют всестороннему развитию мышления. Следовательно, необходимы и</a:t>
          </a:r>
          <a:r>
            <a:rPr lang="ru-RU" sz="2200" b="1" kern="1200" dirty="0" smtClean="0"/>
            <a:t> </a:t>
          </a:r>
          <a:r>
            <a:rPr lang="ru-RU" sz="2200" kern="1200" dirty="0" smtClean="0"/>
            <a:t>познавательные вопросы, которые начинаются со слов: </a:t>
          </a:r>
          <a:endParaRPr lang="ru-RU" sz="2200" kern="1200" dirty="0"/>
        </a:p>
      </dsp:txBody>
      <dsp:txXfrm>
        <a:off x="60077" y="2088402"/>
        <a:ext cx="8736864" cy="1110539"/>
      </dsp:txXfrm>
    </dsp:sp>
    <dsp:sp modelId="{1A8B14EE-7875-4212-A38A-B3BA3D27E949}">
      <dsp:nvSpPr>
        <dsp:cNvPr id="0" name=""/>
        <dsp:cNvSpPr/>
      </dsp:nvSpPr>
      <dsp:spPr>
        <a:xfrm>
          <a:off x="0" y="3259019"/>
          <a:ext cx="8857018" cy="20493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1210" tIns="30480" rIns="170688" bIns="30480" numCol="1" spcCol="1270" anchor="t" anchorCtr="0">
          <a:noAutofit/>
        </a:bodyPr>
        <a:lstStyle/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400" b="1" kern="1200" dirty="0" smtClean="0"/>
            <a:t>«Почему..?», </a:t>
          </a:r>
          <a:endParaRPr lang="ru-RU" sz="2400" kern="1200" dirty="0"/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400" b="1" kern="1200" dirty="0" smtClean="0"/>
            <a:t>«Можно ли..?», </a:t>
          </a:r>
          <a:endParaRPr lang="ru-RU" sz="2400" kern="1200" dirty="0"/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400" b="1" kern="1200" dirty="0" smtClean="0"/>
            <a:t>«Являются ли..?», </a:t>
          </a:r>
          <a:endParaRPr lang="ru-RU" sz="2400" kern="1200" dirty="0"/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400" b="1" kern="1200" dirty="0" smtClean="0"/>
            <a:t>«Как..?», </a:t>
          </a:r>
          <a:endParaRPr lang="ru-RU" sz="2400" kern="1200" dirty="0"/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400" b="1" kern="1200" dirty="0" smtClean="0"/>
            <a:t>«Зависит ли..?», </a:t>
          </a:r>
          <a:r>
            <a:rPr lang="ru-RU" sz="2400" kern="1200" dirty="0" smtClean="0"/>
            <a:t>и т.д. </a:t>
          </a:r>
          <a:endParaRPr lang="ru-RU" sz="2400" kern="1200" dirty="0"/>
        </a:p>
      </dsp:txBody>
      <dsp:txXfrm>
        <a:off x="0" y="3259019"/>
        <a:ext cx="8857018" cy="2049300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7D65C88-34A4-4AE5-A34F-78B65536ADF1}">
      <dsp:nvSpPr>
        <dsp:cNvPr id="0" name=""/>
        <dsp:cNvSpPr/>
      </dsp:nvSpPr>
      <dsp:spPr>
        <a:xfrm>
          <a:off x="0" y="597"/>
          <a:ext cx="8229600" cy="122294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kern="1200" dirty="0" smtClean="0"/>
        </a:p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Для формирования практико-ориентированных знаний учащихся на уроках можно активно использовать метод ситуационных заданий. </a:t>
          </a:r>
          <a:br>
            <a:rPr lang="ru-RU" sz="2400" kern="1200" dirty="0" smtClean="0"/>
          </a:br>
          <a:endParaRPr lang="ru-RU" sz="2400" kern="1200" dirty="0"/>
        </a:p>
      </dsp:txBody>
      <dsp:txXfrm>
        <a:off x="59699" y="60296"/>
        <a:ext cx="8110202" cy="1103542"/>
      </dsp:txXfrm>
    </dsp:sp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24884E-35F6-402B-90E3-F845D0D3CE27}">
      <dsp:nvSpPr>
        <dsp:cNvPr id="0" name=""/>
        <dsp:cNvSpPr/>
      </dsp:nvSpPr>
      <dsp:spPr>
        <a:xfrm>
          <a:off x="0" y="55821"/>
          <a:ext cx="8229600" cy="214146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576" tIns="93472" rIns="163576" bIns="93472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i="1" kern="1200" smtClean="0"/>
            <a:t>Ситуационные задачи — это учебные задачи, основанные на описании конкретной жизненной ситуации или факта, позволяющие ученику осваивать интеллектуальные операции последовательно в процессе работы с информацией: ознакомление — понимание — применение — анализ — синтез — оценка</a:t>
          </a:r>
          <a:r>
            <a:rPr lang="ru-RU" sz="2300" b="1" kern="1200" smtClean="0"/>
            <a:t>.</a:t>
          </a:r>
          <a:endParaRPr lang="ru-RU" sz="2300" kern="1200"/>
        </a:p>
      </dsp:txBody>
      <dsp:txXfrm>
        <a:off x="0" y="55821"/>
        <a:ext cx="8229600" cy="2141460"/>
      </dsp:txXfrm>
    </dsp:sp>
    <dsp:sp modelId="{360AFBEE-84A3-4EE2-8010-89D9EF777961}">
      <dsp:nvSpPr>
        <dsp:cNvPr id="0" name=""/>
        <dsp:cNvSpPr/>
      </dsp:nvSpPr>
      <dsp:spPr>
        <a:xfrm>
          <a:off x="0" y="2197281"/>
          <a:ext cx="8229600" cy="2272859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2682" tIns="122682" rIns="163576" bIns="184023" numCol="1" spcCol="1270" anchor="t" anchorCtr="0">
          <a:noAutofit/>
        </a:bodyPr>
        <a:lstStyle/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300" kern="1200" dirty="0" smtClean="0"/>
            <a:t>Ситуационное задание актуализирует для учащихся теоретический материал, делает его личностно значимым. При таком построении урока материал осознается учащимися сразу же в тесной взаимосвязи с практической деятельностью, дальнейшими возможностями его применения.</a:t>
          </a:r>
          <a:endParaRPr lang="ru-RU" sz="2300" kern="1200" dirty="0"/>
        </a:p>
      </dsp:txBody>
      <dsp:txXfrm>
        <a:off x="0" y="2197281"/>
        <a:ext cx="8229600" cy="2272859"/>
      </dsp:txXfrm>
    </dsp:sp>
  </dsp:spTree>
</dsp:drawing>
</file>

<file path=ppt/diagrams/drawing2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64E398-807F-4C75-AB0C-EC112E523E29}">
      <dsp:nvSpPr>
        <dsp:cNvPr id="0" name=""/>
        <dsp:cNvSpPr/>
      </dsp:nvSpPr>
      <dsp:spPr>
        <a:xfrm rot="5400000">
          <a:off x="4670311" y="-1027281"/>
          <a:ext cx="2774863" cy="5040336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900" kern="1200" dirty="0" smtClean="0"/>
            <a:t>Так как знания формируются в процессе применения их на практике, можно оптимизировать процесс обучения путем включения  </a:t>
          </a:r>
          <a:r>
            <a:rPr lang="ru-RU" sz="1900" b="1" kern="1200" dirty="0" smtClean="0"/>
            <a:t>ситуационных задач</a:t>
          </a:r>
          <a:r>
            <a:rPr lang="ru-RU" sz="1900" kern="1200" dirty="0" smtClean="0"/>
            <a:t>, построенных на учебном содержании.</a:t>
          </a:r>
          <a:endParaRPr lang="ru-RU" sz="1900" kern="1200" dirty="0"/>
        </a:p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900" kern="1200" smtClean="0"/>
            <a:t>Перед учеником ставится познавательная проблема и предлагается ее решить различными способами.</a:t>
          </a:r>
          <a:endParaRPr lang="ru-RU" sz="1900" kern="1200"/>
        </a:p>
      </dsp:txBody>
      <dsp:txXfrm rot="-5400000">
        <a:off x="3537575" y="240913"/>
        <a:ext cx="4904878" cy="2503947"/>
      </dsp:txXfrm>
    </dsp:sp>
    <dsp:sp modelId="{2DD5F339-671A-4ED9-98F3-3BD78B86D97B}">
      <dsp:nvSpPr>
        <dsp:cNvPr id="0" name=""/>
        <dsp:cNvSpPr/>
      </dsp:nvSpPr>
      <dsp:spPr>
        <a:xfrm>
          <a:off x="1384" y="74"/>
          <a:ext cx="3536189" cy="2985624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Для подготовки и составления  учебно-познавательных и учебно-практических задач  может быть использован </a:t>
          </a:r>
          <a:r>
            <a:rPr lang="ru-RU" sz="2000" b="1" kern="1200" dirty="0" smtClean="0"/>
            <a:t>конструктор ситуационных задач Л.С. Илюшина</a:t>
          </a:r>
          <a:r>
            <a:rPr lang="ru-RU" sz="2000" kern="1200" dirty="0" smtClean="0"/>
            <a:t>.</a:t>
          </a:r>
          <a:endParaRPr lang="ru-RU" sz="2000" kern="1200" dirty="0"/>
        </a:p>
      </dsp:txBody>
      <dsp:txXfrm>
        <a:off x="147130" y="145820"/>
        <a:ext cx="3244697" cy="2694132"/>
      </dsp:txXfrm>
    </dsp:sp>
    <dsp:sp modelId="{52DA0977-5CAD-4F9D-AB3F-2C907D19E862}">
      <dsp:nvSpPr>
        <dsp:cNvPr id="0" name=""/>
        <dsp:cNvSpPr/>
      </dsp:nvSpPr>
      <dsp:spPr>
        <a:xfrm rot="5400000">
          <a:off x="4670311" y="2107624"/>
          <a:ext cx="2774863" cy="5040336"/>
        </a:xfrm>
        <a:prstGeom prst="round2SameRect">
          <a:avLst/>
        </a:prstGeom>
        <a:solidFill>
          <a:schemeClr val="accent4">
            <a:tint val="40000"/>
            <a:alpha val="90000"/>
            <a:hueOff val="-3945706"/>
            <a:satOff val="22157"/>
            <a:lumOff val="1408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900" b="1" kern="1200" smtClean="0"/>
            <a:t>ознакомление – понимание – применение – анализ – синтез – оценка.</a:t>
          </a:r>
          <a:endParaRPr lang="ru-RU" sz="1900" kern="1200"/>
        </a:p>
      </dsp:txBody>
      <dsp:txXfrm rot="-5400000">
        <a:off x="3537575" y="3375818"/>
        <a:ext cx="4904878" cy="2503947"/>
      </dsp:txXfrm>
    </dsp:sp>
    <dsp:sp modelId="{650C9766-9BC4-440B-8131-4123C1952CEE}">
      <dsp:nvSpPr>
        <dsp:cNvPr id="0" name=""/>
        <dsp:cNvSpPr/>
      </dsp:nvSpPr>
      <dsp:spPr>
        <a:xfrm>
          <a:off x="1384" y="3134980"/>
          <a:ext cx="3536189" cy="2985624"/>
        </a:xfrm>
        <a:prstGeom prst="roundRect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Конструктор представляет собой набор </a:t>
          </a:r>
          <a:r>
            <a:rPr lang="ru-RU" sz="2000" b="1" kern="1200" dirty="0" smtClean="0"/>
            <a:t>ключевых фраз, своеобразных клише заданий</a:t>
          </a:r>
          <a:r>
            <a:rPr lang="ru-RU" sz="2000" kern="1200" dirty="0" smtClean="0"/>
            <a:t>, которые позволяют осваивать интеллектуальные операции последовательно в процессе работы с информацией:</a:t>
          </a:r>
          <a:r>
            <a:rPr lang="ru-RU" sz="2000" b="1" kern="1200" dirty="0" smtClean="0"/>
            <a:t> </a:t>
          </a:r>
          <a:endParaRPr lang="ru-RU" sz="2000" kern="1200" dirty="0"/>
        </a:p>
      </dsp:txBody>
      <dsp:txXfrm>
        <a:off x="147130" y="3280726"/>
        <a:ext cx="3244697" cy="2694132"/>
      </dsp:txXfrm>
    </dsp:sp>
  </dsp:spTree>
</dsp:drawing>
</file>

<file path=ppt/diagrams/drawing2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917B2CD-2E32-4AD5-A84D-604AA5A362BD}">
      <dsp:nvSpPr>
        <dsp:cNvPr id="0" name=""/>
        <dsp:cNvSpPr/>
      </dsp:nvSpPr>
      <dsp:spPr>
        <a:xfrm>
          <a:off x="0" y="22629"/>
          <a:ext cx="9144000" cy="86346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dirty="0" smtClean="0"/>
            <a:t>Методика разработки ситуационных задач:</a:t>
          </a:r>
          <a:endParaRPr lang="ru-RU" sz="3600" kern="1200" dirty="0"/>
        </a:p>
      </dsp:txBody>
      <dsp:txXfrm>
        <a:off x="42151" y="64780"/>
        <a:ext cx="9059698" cy="779158"/>
      </dsp:txXfrm>
    </dsp:sp>
  </dsp:spTree>
</dsp:drawing>
</file>

<file path=ppt/diagrams/drawing2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71E489-DD18-48BF-B9F9-E8F4CAD68494}">
      <dsp:nvSpPr>
        <dsp:cNvPr id="0" name=""/>
        <dsp:cNvSpPr/>
      </dsp:nvSpPr>
      <dsp:spPr>
        <a:xfrm>
          <a:off x="5969" y="370792"/>
          <a:ext cx="2816693" cy="1126677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17145" rIns="0" bIns="17145" numCol="1" spcCol="1270" anchor="ctr" anchorCtr="0">
          <a:noAutofit/>
        </a:bodyPr>
        <a:lstStyle/>
        <a:p>
          <a:pPr lvl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1" kern="1200" smtClean="0"/>
            <a:t>Первый подход</a:t>
          </a:r>
          <a:r>
            <a:rPr lang="ru-RU" sz="2700" kern="1200" smtClean="0"/>
            <a:t> </a:t>
          </a:r>
          <a:endParaRPr lang="ru-RU" sz="2700" kern="1200"/>
        </a:p>
      </dsp:txBody>
      <dsp:txXfrm>
        <a:off x="569308" y="370792"/>
        <a:ext cx="1690016" cy="1126677"/>
      </dsp:txXfrm>
    </dsp:sp>
    <dsp:sp modelId="{49A8CF1F-85E7-4614-B20F-71A37A5D48DA}">
      <dsp:nvSpPr>
        <dsp:cNvPr id="0" name=""/>
        <dsp:cNvSpPr/>
      </dsp:nvSpPr>
      <dsp:spPr>
        <a:xfrm>
          <a:off x="2456493" y="466559"/>
          <a:ext cx="6186574" cy="935142"/>
        </a:xfrm>
        <a:prstGeom prst="chevron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2860" tIns="11430" rIns="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построение задачи на основе соответствующих вопросов учебника.</a:t>
          </a:r>
          <a:endParaRPr lang="ru-RU" sz="1800" kern="1200" dirty="0"/>
        </a:p>
      </dsp:txBody>
      <dsp:txXfrm>
        <a:off x="2924064" y="466559"/>
        <a:ext cx="5251432" cy="935142"/>
      </dsp:txXfrm>
    </dsp:sp>
    <dsp:sp modelId="{7C97686B-37CA-4D44-B890-996F5935DC99}">
      <dsp:nvSpPr>
        <dsp:cNvPr id="0" name=""/>
        <dsp:cNvSpPr/>
      </dsp:nvSpPr>
      <dsp:spPr>
        <a:xfrm>
          <a:off x="5969" y="1655204"/>
          <a:ext cx="2816693" cy="1126677"/>
        </a:xfrm>
        <a:prstGeom prst="chevron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17145" rIns="0" bIns="17145" numCol="1" spcCol="1270" anchor="ctr" anchorCtr="0">
          <a:noAutofit/>
        </a:bodyPr>
        <a:lstStyle/>
        <a:p>
          <a:pPr lvl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1" kern="1200" smtClean="0"/>
            <a:t>Второй подход</a:t>
          </a:r>
          <a:r>
            <a:rPr lang="ru-RU" sz="2700" kern="1200" smtClean="0"/>
            <a:t> </a:t>
          </a:r>
          <a:endParaRPr lang="ru-RU" sz="2700" kern="1200"/>
        </a:p>
      </dsp:txBody>
      <dsp:txXfrm>
        <a:off x="569308" y="1655204"/>
        <a:ext cx="1690016" cy="1126677"/>
      </dsp:txXfrm>
    </dsp:sp>
    <dsp:sp modelId="{D091BBCD-8175-4446-8FFE-B4FA6C12B1B2}">
      <dsp:nvSpPr>
        <dsp:cNvPr id="0" name=""/>
        <dsp:cNvSpPr/>
      </dsp:nvSpPr>
      <dsp:spPr>
        <a:xfrm>
          <a:off x="2456493" y="1750972"/>
          <a:ext cx="6330141" cy="935142"/>
        </a:xfrm>
        <a:prstGeom prst="chevron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2860" tIns="11430" rIns="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smtClean="0"/>
            <a:t>основан на выделенных типах практико-ориентированных задач, которые необходимо научиться решать каждому ученику.</a:t>
          </a:r>
          <a:endParaRPr lang="ru-RU" sz="1800" kern="1200"/>
        </a:p>
      </dsp:txBody>
      <dsp:txXfrm>
        <a:off x="2924064" y="1750972"/>
        <a:ext cx="5394999" cy="935142"/>
      </dsp:txXfrm>
    </dsp:sp>
    <dsp:sp modelId="{DA779D8E-5E7B-40B3-B3D3-A796D26710D4}">
      <dsp:nvSpPr>
        <dsp:cNvPr id="0" name=""/>
        <dsp:cNvSpPr/>
      </dsp:nvSpPr>
      <dsp:spPr>
        <a:xfrm>
          <a:off x="5969" y="2939616"/>
          <a:ext cx="2816693" cy="1126677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17145" rIns="0" bIns="17145" numCol="1" spcCol="1270" anchor="ctr" anchorCtr="0">
          <a:noAutofit/>
        </a:bodyPr>
        <a:lstStyle/>
        <a:p>
          <a:pPr lvl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1" kern="1200" smtClean="0"/>
            <a:t>Третий подход</a:t>
          </a:r>
          <a:r>
            <a:rPr lang="ru-RU" sz="2700" kern="1200" smtClean="0"/>
            <a:t> </a:t>
          </a:r>
          <a:endParaRPr lang="ru-RU" sz="2700" kern="1200"/>
        </a:p>
      </dsp:txBody>
      <dsp:txXfrm>
        <a:off x="569308" y="2939616"/>
        <a:ext cx="1690016" cy="1126677"/>
      </dsp:txXfrm>
    </dsp:sp>
    <dsp:sp modelId="{F97C1678-9559-4005-8F18-034C2CC4ADEB}">
      <dsp:nvSpPr>
        <dsp:cNvPr id="0" name=""/>
        <dsp:cNvSpPr/>
      </dsp:nvSpPr>
      <dsp:spPr>
        <a:xfrm>
          <a:off x="2456493" y="3035384"/>
          <a:ext cx="6358009" cy="935142"/>
        </a:xfrm>
        <a:prstGeom prst="chevron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2860" tIns="11430" rIns="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основан на проблемах реальной жизни, познавательная база решения которых закладывается в соответствующих учебных дисциплинах.</a:t>
          </a:r>
          <a:endParaRPr lang="ru-RU" sz="1800" kern="1200" dirty="0"/>
        </a:p>
      </dsp:txBody>
      <dsp:txXfrm>
        <a:off x="2924064" y="3035384"/>
        <a:ext cx="5422867" cy="935142"/>
      </dsp:txXfrm>
    </dsp:sp>
    <dsp:sp modelId="{BFF6E607-0024-4B8B-8582-40FDF32EE022}">
      <dsp:nvSpPr>
        <dsp:cNvPr id="0" name=""/>
        <dsp:cNvSpPr/>
      </dsp:nvSpPr>
      <dsp:spPr>
        <a:xfrm>
          <a:off x="5969" y="4224029"/>
          <a:ext cx="2816693" cy="1126677"/>
        </a:xfrm>
        <a:prstGeom prst="chevron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17145" rIns="0" bIns="17145" numCol="1" spcCol="1270" anchor="ctr" anchorCtr="0">
          <a:noAutofit/>
        </a:bodyPr>
        <a:lstStyle/>
        <a:p>
          <a:pPr lvl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1" kern="1200" smtClean="0"/>
            <a:t>Четвертый подход</a:t>
          </a:r>
          <a:r>
            <a:rPr lang="ru-RU" sz="2700" kern="1200" smtClean="0"/>
            <a:t> </a:t>
          </a:r>
          <a:endParaRPr lang="ru-RU" sz="2700" kern="1200"/>
        </a:p>
      </dsp:txBody>
      <dsp:txXfrm>
        <a:off x="569308" y="4224029"/>
        <a:ext cx="1690016" cy="1126677"/>
      </dsp:txXfrm>
    </dsp:sp>
    <dsp:sp modelId="{6670E2BF-8007-444C-B7B2-30C03ECFA632}">
      <dsp:nvSpPr>
        <dsp:cNvPr id="0" name=""/>
        <dsp:cNvSpPr/>
      </dsp:nvSpPr>
      <dsp:spPr>
        <a:xfrm>
          <a:off x="2456493" y="4319796"/>
          <a:ext cx="6267674" cy="935142"/>
        </a:xfrm>
        <a:prstGeom prst="chevron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2860" tIns="11430" rIns="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обусловлен необходимостью отработки предметных знаний и умений, но не на абстрактном учебном материале, а на материале, значимом для ученика.</a:t>
          </a:r>
          <a:endParaRPr lang="ru-RU" sz="1800" kern="1200" dirty="0"/>
        </a:p>
      </dsp:txBody>
      <dsp:txXfrm>
        <a:off x="2924064" y="4319796"/>
        <a:ext cx="5332532" cy="935142"/>
      </dsp:txXfrm>
    </dsp:sp>
  </dsp:spTree>
</dsp:drawing>
</file>

<file path=ppt/diagrams/drawing3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ADD70EE-7148-461D-98D3-9CDD9F51AC5A}">
      <dsp:nvSpPr>
        <dsp:cNvPr id="0" name=""/>
        <dsp:cNvSpPr/>
      </dsp:nvSpPr>
      <dsp:spPr>
        <a:xfrm rot="5400000">
          <a:off x="5310774" y="-2381930"/>
          <a:ext cx="869501" cy="5634081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kern="1200" smtClean="0"/>
            <a:t>Прочитайте текст самостоятельно.</a:t>
          </a:r>
          <a:endParaRPr lang="ru-RU" sz="1700" kern="1200"/>
        </a:p>
      </dsp:txBody>
      <dsp:txXfrm rot="-5400000">
        <a:off x="2928484" y="42806"/>
        <a:ext cx="5591635" cy="784609"/>
      </dsp:txXfrm>
    </dsp:sp>
    <dsp:sp modelId="{E32CCE43-FCB0-431E-91CB-AFFE27F97560}">
      <dsp:nvSpPr>
        <dsp:cNvPr id="0" name=""/>
        <dsp:cNvSpPr/>
      </dsp:nvSpPr>
      <dsp:spPr>
        <a:xfrm>
          <a:off x="4543" y="10274"/>
          <a:ext cx="2698295" cy="797544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kern="1200" dirty="0" smtClean="0"/>
            <a:t>1. </a:t>
          </a:r>
          <a:r>
            <a:rPr lang="ru-RU" sz="2300" b="1" i="1" kern="1200" dirty="0" smtClean="0"/>
            <a:t>Ознакомление</a:t>
          </a:r>
          <a:endParaRPr lang="ru-RU" sz="2300" kern="1200" dirty="0"/>
        </a:p>
      </dsp:txBody>
      <dsp:txXfrm>
        <a:off x="43476" y="49207"/>
        <a:ext cx="2620429" cy="719678"/>
      </dsp:txXfrm>
    </dsp:sp>
    <dsp:sp modelId="{428B7919-9057-4938-8B79-0E8793A13326}">
      <dsp:nvSpPr>
        <dsp:cNvPr id="0" name=""/>
        <dsp:cNvSpPr/>
      </dsp:nvSpPr>
      <dsp:spPr>
        <a:xfrm rot="5400000">
          <a:off x="5324913" y="-1464481"/>
          <a:ext cx="891150" cy="5639589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kern="1200" dirty="0" smtClean="0"/>
            <a:t>Приведите пример того, что результаты деятельности  человека могут привести к экологической катастрофе.</a:t>
          </a:r>
          <a:endParaRPr lang="ru-RU" sz="1700" kern="1200" dirty="0"/>
        </a:p>
      </dsp:txBody>
      <dsp:txXfrm rot="-5400000">
        <a:off x="2950694" y="953240"/>
        <a:ext cx="5596087" cy="804146"/>
      </dsp:txXfrm>
    </dsp:sp>
    <dsp:sp modelId="{E6A1B090-9F42-4125-8F2F-64A48579B02C}">
      <dsp:nvSpPr>
        <dsp:cNvPr id="0" name=""/>
        <dsp:cNvSpPr/>
      </dsp:nvSpPr>
      <dsp:spPr>
        <a:xfrm>
          <a:off x="4322" y="946667"/>
          <a:ext cx="2720506" cy="797544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kern="1200" smtClean="0"/>
            <a:t>2. </a:t>
          </a:r>
          <a:r>
            <a:rPr lang="ru-RU" sz="2300" b="1" i="1" kern="1200" smtClean="0"/>
            <a:t>Понимание</a:t>
          </a:r>
          <a:endParaRPr lang="ru-RU" sz="2300" kern="1200"/>
        </a:p>
      </dsp:txBody>
      <dsp:txXfrm>
        <a:off x="43255" y="985600"/>
        <a:ext cx="2642640" cy="719678"/>
      </dsp:txXfrm>
    </dsp:sp>
    <dsp:sp modelId="{32121D93-5C19-4DF6-A762-0AACD07C114C}">
      <dsp:nvSpPr>
        <dsp:cNvPr id="0" name=""/>
        <dsp:cNvSpPr/>
      </dsp:nvSpPr>
      <dsp:spPr>
        <a:xfrm rot="5400000">
          <a:off x="5361684" y="-583013"/>
          <a:ext cx="789255" cy="5645102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kern="1200" dirty="0" smtClean="0"/>
            <a:t>Сделайте схему, которая показывает многообразие природных богатств Байкала.</a:t>
          </a:r>
          <a:endParaRPr lang="ru-RU" sz="1700" kern="1200" dirty="0"/>
        </a:p>
      </dsp:txBody>
      <dsp:txXfrm rot="-5400000">
        <a:off x="2933761" y="1883438"/>
        <a:ext cx="5606574" cy="712199"/>
      </dsp:txXfrm>
    </dsp:sp>
    <dsp:sp modelId="{9E169DC5-2DCF-4940-A275-0263047B1849}">
      <dsp:nvSpPr>
        <dsp:cNvPr id="0" name=""/>
        <dsp:cNvSpPr/>
      </dsp:nvSpPr>
      <dsp:spPr>
        <a:xfrm>
          <a:off x="20980" y="1872204"/>
          <a:ext cx="2703573" cy="797544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kern="1200" smtClean="0"/>
            <a:t>3. </a:t>
          </a:r>
          <a:r>
            <a:rPr lang="ru-RU" sz="2300" b="1" i="1" kern="1200" smtClean="0"/>
            <a:t>Применение</a:t>
          </a:r>
          <a:endParaRPr lang="ru-RU" sz="2300" kern="1200"/>
        </a:p>
      </dsp:txBody>
      <dsp:txXfrm>
        <a:off x="59913" y="1911137"/>
        <a:ext cx="2625707" cy="719678"/>
      </dsp:txXfrm>
    </dsp:sp>
    <dsp:sp modelId="{44115DF2-3744-4198-BAD5-B2CCB2AB0651}">
      <dsp:nvSpPr>
        <dsp:cNvPr id="0" name=""/>
        <dsp:cNvSpPr/>
      </dsp:nvSpPr>
      <dsp:spPr>
        <a:xfrm rot="5400000">
          <a:off x="5241064" y="368243"/>
          <a:ext cx="996636" cy="5616523"/>
        </a:xfrm>
        <a:prstGeom prst="round2Same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kern="1200" dirty="0" smtClean="0"/>
            <a:t>Выявите принципы, лежащие в основе взаимосвязи окружающей среды и деятельности человека.</a:t>
          </a:r>
          <a:endParaRPr lang="ru-RU" sz="1700" kern="1200" dirty="0"/>
        </a:p>
      </dsp:txBody>
      <dsp:txXfrm rot="-5400000">
        <a:off x="2931121" y="2726838"/>
        <a:ext cx="5567871" cy="899332"/>
      </dsp:txXfrm>
    </dsp:sp>
    <dsp:sp modelId="{BBE8A977-7819-412C-AEF6-B68AF358B33C}">
      <dsp:nvSpPr>
        <dsp:cNvPr id="0" name=""/>
        <dsp:cNvSpPr/>
      </dsp:nvSpPr>
      <dsp:spPr>
        <a:xfrm>
          <a:off x="21015" y="2880321"/>
          <a:ext cx="2700933" cy="797544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kern="1200" dirty="0" smtClean="0"/>
            <a:t>4. </a:t>
          </a:r>
          <a:r>
            <a:rPr lang="ru-RU" sz="2300" b="1" i="1" kern="1200" dirty="0" smtClean="0"/>
            <a:t>Анализ</a:t>
          </a:r>
          <a:endParaRPr lang="ru-RU" sz="2300" kern="1200" dirty="0"/>
        </a:p>
      </dsp:txBody>
      <dsp:txXfrm>
        <a:off x="59948" y="2919254"/>
        <a:ext cx="2623067" cy="719678"/>
      </dsp:txXfrm>
    </dsp:sp>
    <dsp:sp modelId="{FABC7563-E65E-4C3C-B825-2F6EC5857BC5}">
      <dsp:nvSpPr>
        <dsp:cNvPr id="0" name=""/>
        <dsp:cNvSpPr/>
      </dsp:nvSpPr>
      <dsp:spPr>
        <a:xfrm rot="5400000">
          <a:off x="5230497" y="1378412"/>
          <a:ext cx="942244" cy="5639589"/>
        </a:xfrm>
        <a:prstGeom prst="round2SameRect">
          <a:avLst/>
        </a:prstGeom>
        <a:solidFill>
          <a:schemeClr val="accent6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kern="1200" dirty="0" smtClean="0"/>
            <a:t>Предложите возможный наиболее вероятный сценарий экономического развития богатств озера.</a:t>
          </a:r>
          <a:endParaRPr lang="ru-RU" sz="1700" kern="1200" dirty="0"/>
        </a:p>
      </dsp:txBody>
      <dsp:txXfrm rot="-5400000">
        <a:off x="2881825" y="3773082"/>
        <a:ext cx="5593592" cy="850250"/>
      </dsp:txXfrm>
    </dsp:sp>
    <dsp:sp modelId="{EA4198EE-7552-4223-8EEA-1BA7AB163739}">
      <dsp:nvSpPr>
        <dsp:cNvPr id="0" name=""/>
        <dsp:cNvSpPr/>
      </dsp:nvSpPr>
      <dsp:spPr>
        <a:xfrm>
          <a:off x="4322" y="3815427"/>
          <a:ext cx="2720474" cy="797544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kern="1200" smtClean="0"/>
            <a:t>5. </a:t>
          </a:r>
          <a:r>
            <a:rPr lang="ru-RU" sz="2300" b="1" i="1" kern="1200" smtClean="0"/>
            <a:t>Синтез</a:t>
          </a:r>
          <a:endParaRPr lang="ru-RU" sz="2300" kern="1200"/>
        </a:p>
      </dsp:txBody>
      <dsp:txXfrm>
        <a:off x="43255" y="3854360"/>
        <a:ext cx="2642608" cy="719678"/>
      </dsp:txXfrm>
    </dsp:sp>
    <dsp:sp modelId="{9C2424D8-6C7D-405C-AA6D-E7F57DD87AFC}">
      <dsp:nvSpPr>
        <dsp:cNvPr id="0" name=""/>
        <dsp:cNvSpPr/>
      </dsp:nvSpPr>
      <dsp:spPr>
        <a:xfrm rot="5400000">
          <a:off x="5209595" y="2344951"/>
          <a:ext cx="935129" cy="5639589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kern="1200" smtClean="0"/>
            <a:t>Оцените значимость богатств озера для экономики России.</a:t>
          </a:r>
          <a:endParaRPr lang="ru-RU" sz="1700" kern="1200"/>
        </a:p>
      </dsp:txBody>
      <dsp:txXfrm rot="-5400000">
        <a:off x="2857366" y="4742830"/>
        <a:ext cx="5593940" cy="843831"/>
      </dsp:txXfrm>
    </dsp:sp>
    <dsp:sp modelId="{CE4BA42D-FAB6-4482-9F57-9BD7A5603402}">
      <dsp:nvSpPr>
        <dsp:cNvPr id="0" name=""/>
        <dsp:cNvSpPr/>
      </dsp:nvSpPr>
      <dsp:spPr>
        <a:xfrm>
          <a:off x="4322" y="4785481"/>
          <a:ext cx="2700933" cy="797544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kern="1200" smtClean="0"/>
            <a:t>6. </a:t>
          </a:r>
          <a:r>
            <a:rPr lang="ru-RU" sz="2300" b="1" i="1" kern="1200" smtClean="0"/>
            <a:t>Оценка</a:t>
          </a:r>
          <a:endParaRPr lang="ru-RU" sz="2300" kern="1200"/>
        </a:p>
      </dsp:txBody>
      <dsp:txXfrm>
        <a:off x="43255" y="4824414"/>
        <a:ext cx="2623067" cy="719678"/>
      </dsp:txXfrm>
    </dsp:sp>
  </dsp:spTree>
</dsp:drawing>
</file>

<file path=ppt/diagrams/drawing3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D752FA-DD66-412D-BC1A-7F319CE9E963}">
      <dsp:nvSpPr>
        <dsp:cNvPr id="0" name=""/>
        <dsp:cNvSpPr/>
      </dsp:nvSpPr>
      <dsp:spPr>
        <a:xfrm rot="16200000">
          <a:off x="555017" y="-555017"/>
          <a:ext cx="3004765" cy="4114800"/>
        </a:xfrm>
        <a:prstGeom prst="round1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2000" b="1" kern="1200" dirty="0" smtClean="0"/>
            <a:t>БЦБК</a:t>
          </a:r>
          <a:r>
            <a:rPr lang="ru-RU" sz="2000" kern="1200" dirty="0" smtClean="0"/>
            <a:t> —промышленное предприятие, расположенное в Иркутской области, на берегу озера Байкал. Получило широкую известность как крупнейший источник загрязнения Байкала.</a:t>
          </a:r>
          <a:endParaRPr lang="ru-RU" sz="2000" kern="1200" dirty="0"/>
        </a:p>
      </dsp:txBody>
      <dsp:txXfrm rot="5400000">
        <a:off x="-1" y="1"/>
        <a:ext cx="4114800" cy="2253574"/>
      </dsp:txXfrm>
    </dsp:sp>
    <dsp:sp modelId="{5C066FBA-2EE2-481D-9489-516BBBB82CA0}">
      <dsp:nvSpPr>
        <dsp:cNvPr id="0" name=""/>
        <dsp:cNvSpPr/>
      </dsp:nvSpPr>
      <dsp:spPr>
        <a:xfrm>
          <a:off x="4114800" y="0"/>
          <a:ext cx="4114800" cy="3004765"/>
        </a:xfrm>
        <a:prstGeom prst="round1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Осенью 1966 года комбинат был введён в эксплуатацию.</a:t>
          </a:r>
          <a:endParaRPr lang="ru-RU" sz="2400" kern="1200" dirty="0"/>
        </a:p>
      </dsp:txBody>
      <dsp:txXfrm>
        <a:off x="4114800" y="0"/>
        <a:ext cx="4114800" cy="2253574"/>
      </dsp:txXfrm>
    </dsp:sp>
    <dsp:sp modelId="{02A651B8-73B3-4095-B339-66202ED9ED3F}">
      <dsp:nvSpPr>
        <dsp:cNvPr id="0" name=""/>
        <dsp:cNvSpPr/>
      </dsp:nvSpPr>
      <dsp:spPr>
        <a:xfrm rot="10800000">
          <a:off x="0" y="2952332"/>
          <a:ext cx="4114800" cy="3004765"/>
        </a:xfrm>
        <a:prstGeom prst="round1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2000" kern="1200" dirty="0" smtClean="0"/>
            <a:t>Прекратил свою работу 25 декабря 2013 года. 28 декабря 2013 президентом России В. Путиным было подписано распоряжение о создании на территории закрывшегося комбината </a:t>
          </a:r>
          <a:r>
            <a:rPr lang="ru-RU" sz="2000" kern="1200" dirty="0" err="1" smtClean="0"/>
            <a:t>экспоцентра</a:t>
          </a:r>
          <a:r>
            <a:rPr lang="ru-RU" sz="2000" kern="1200" dirty="0" smtClean="0"/>
            <a:t> «Заповедники России».</a:t>
          </a:r>
          <a:endParaRPr lang="ru-RU" sz="2000" kern="1200" dirty="0"/>
        </a:p>
      </dsp:txBody>
      <dsp:txXfrm rot="10800000">
        <a:off x="0" y="3703523"/>
        <a:ext cx="4114800" cy="2253574"/>
      </dsp:txXfrm>
    </dsp:sp>
    <dsp:sp modelId="{9FB0CAB9-ED4F-452F-A7B0-437BEEE190E2}">
      <dsp:nvSpPr>
        <dsp:cNvPr id="0" name=""/>
        <dsp:cNvSpPr/>
      </dsp:nvSpPr>
      <dsp:spPr>
        <a:xfrm rot="5400000">
          <a:off x="4669817" y="2449748"/>
          <a:ext cx="3004765" cy="4114800"/>
        </a:xfrm>
        <a:prstGeom prst="round1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2000" kern="1200" dirty="0" smtClean="0"/>
            <a:t>В 2021 г. стало известно, что на месте целлюлозно-бумажного комбината возведут санаторно-курортный комплекс</a:t>
          </a:r>
          <a:r>
            <a:rPr lang="ru-RU" sz="1800" kern="1200" baseline="30000" dirty="0" smtClean="0"/>
            <a:t>.</a:t>
          </a:r>
          <a:endParaRPr lang="ru-RU" sz="1800" kern="1200" dirty="0"/>
        </a:p>
      </dsp:txBody>
      <dsp:txXfrm rot="-5400000">
        <a:off x="4114799" y="3755956"/>
        <a:ext cx="4114800" cy="2253574"/>
      </dsp:txXfrm>
    </dsp:sp>
    <dsp:sp modelId="{6337034D-20EA-4155-B49F-EF9E531DE090}">
      <dsp:nvSpPr>
        <dsp:cNvPr id="0" name=""/>
        <dsp:cNvSpPr/>
      </dsp:nvSpPr>
      <dsp:spPr>
        <a:xfrm>
          <a:off x="2139572" y="2304249"/>
          <a:ext cx="4053110" cy="1191269"/>
        </a:xfrm>
        <a:prstGeom prst="roundRect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БАЙКАЛЬСКИЙ ЦЕЛЛЮЛОЗНО-БУМАЖНЫЙ КОМБИНАТ</a:t>
          </a:r>
          <a:endParaRPr lang="ru-RU" sz="2000" kern="1200" dirty="0"/>
        </a:p>
      </dsp:txBody>
      <dsp:txXfrm>
        <a:off x="2197725" y="2362402"/>
        <a:ext cx="3936804" cy="1074963"/>
      </dsp:txXfrm>
    </dsp:sp>
  </dsp:spTree>
</dsp:drawing>
</file>

<file path=ppt/diagrams/drawing3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B85548-F16B-48B6-8108-301FB004873B}">
      <dsp:nvSpPr>
        <dsp:cNvPr id="0" name=""/>
        <dsp:cNvSpPr/>
      </dsp:nvSpPr>
      <dsp:spPr>
        <a:xfrm>
          <a:off x="0" y="11852"/>
          <a:ext cx="8964488" cy="885015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dirty="0" smtClean="0"/>
            <a:t>Конструирование задачи по физике</a:t>
          </a:r>
          <a:endParaRPr lang="ru-RU" sz="3600" kern="1200" dirty="0"/>
        </a:p>
      </dsp:txBody>
      <dsp:txXfrm>
        <a:off x="43203" y="55055"/>
        <a:ext cx="8878082" cy="798609"/>
      </dsp:txXfrm>
    </dsp:sp>
  </dsp:spTree>
</dsp:drawing>
</file>

<file path=ppt/diagrams/drawing3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66560B-200A-4A26-B371-124ADD51ADB3}">
      <dsp:nvSpPr>
        <dsp:cNvPr id="0" name=""/>
        <dsp:cNvSpPr/>
      </dsp:nvSpPr>
      <dsp:spPr>
        <a:xfrm>
          <a:off x="36" y="72007"/>
          <a:ext cx="5266854" cy="634083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4450" tIns="22225" rIns="0" bIns="22225" numCol="1" spcCol="1270" anchor="ctr" anchorCtr="0">
          <a:noAutofit/>
        </a:bodyPr>
        <a:lstStyle/>
        <a:p>
          <a:pPr lvl="0" algn="ctr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500" kern="1200" dirty="0" smtClean="0"/>
            <a:t>Продолжение рассказа:</a:t>
          </a:r>
          <a:endParaRPr lang="ru-RU" sz="3500" kern="1200" dirty="0"/>
        </a:p>
      </dsp:txBody>
      <dsp:txXfrm>
        <a:off x="317078" y="72007"/>
        <a:ext cx="4632771" cy="634083"/>
      </dsp:txXfrm>
    </dsp:sp>
  </dsp:spTree>
</dsp:drawing>
</file>

<file path=ppt/diagrams/drawing3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2B302D-59AC-4932-8D06-25045E868001}">
      <dsp:nvSpPr>
        <dsp:cNvPr id="0" name=""/>
        <dsp:cNvSpPr/>
      </dsp:nvSpPr>
      <dsp:spPr>
        <a:xfrm>
          <a:off x="3419614" y="0"/>
          <a:ext cx="833008" cy="2808312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alpha val="90000"/>
            <a:tint val="55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BF560A4-3C69-4FB1-B4CB-C5BBD53C6D58}">
      <dsp:nvSpPr>
        <dsp:cNvPr id="0" name=""/>
        <dsp:cNvSpPr/>
      </dsp:nvSpPr>
      <dsp:spPr>
        <a:xfrm>
          <a:off x="1753" y="0"/>
          <a:ext cx="3417861" cy="2808312"/>
        </a:xfrm>
        <a:prstGeom prst="roundRect">
          <a:avLst/>
        </a:prstGeom>
        <a:solidFill>
          <a:schemeClr val="accent2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i="1" kern="1200" dirty="0" smtClean="0"/>
            <a:t>На этом фрагменте гравюры Якоба Шлея виден принцип работы «шаровой машины»: два верхних бревна, на которые опирается камень, скользят с помощью медных шаров по нижним брёвнам.</a:t>
          </a:r>
          <a:endParaRPr lang="ru-RU" sz="1900" kern="1200" dirty="0"/>
        </a:p>
      </dsp:txBody>
      <dsp:txXfrm>
        <a:off x="138843" y="137090"/>
        <a:ext cx="3143681" cy="2534132"/>
      </dsp:txXfrm>
    </dsp:sp>
  </dsp:spTree>
</dsp:drawing>
</file>

<file path=ppt/diagrams/drawing3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954FE4-B847-49D7-895E-DB28B35A4B3C}">
      <dsp:nvSpPr>
        <dsp:cNvPr id="0" name=""/>
        <dsp:cNvSpPr/>
      </dsp:nvSpPr>
      <dsp:spPr>
        <a:xfrm rot="5400000">
          <a:off x="5096304" y="-3127135"/>
          <a:ext cx="817364" cy="7277330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/>
            <a:t>Какие еще известные наблюдения и опыты показывают, что существует сила трения? В чем заключаются причины трения? Какие виды трения различают? </a:t>
          </a:r>
          <a:endParaRPr lang="ru-RU" sz="1600" kern="1200" dirty="0"/>
        </a:p>
      </dsp:txBody>
      <dsp:txXfrm rot="-5400000">
        <a:off x="1866321" y="142748"/>
        <a:ext cx="7237430" cy="737564"/>
      </dsp:txXfrm>
    </dsp:sp>
    <dsp:sp modelId="{C7773548-F8CA-425D-8856-DC40578701D4}">
      <dsp:nvSpPr>
        <dsp:cNvPr id="0" name=""/>
        <dsp:cNvSpPr/>
      </dsp:nvSpPr>
      <dsp:spPr>
        <a:xfrm>
          <a:off x="348" y="676"/>
          <a:ext cx="1865972" cy="1021705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smtClean="0"/>
            <a:t>Ознакомление </a:t>
          </a:r>
          <a:endParaRPr lang="ru-RU" sz="1800" kern="1200"/>
        </a:p>
      </dsp:txBody>
      <dsp:txXfrm>
        <a:off x="50224" y="50552"/>
        <a:ext cx="1766220" cy="921953"/>
      </dsp:txXfrm>
    </dsp:sp>
    <dsp:sp modelId="{31DF502D-3E7E-4015-A341-D0AE6BC95F45}">
      <dsp:nvSpPr>
        <dsp:cNvPr id="0" name=""/>
        <dsp:cNvSpPr/>
      </dsp:nvSpPr>
      <dsp:spPr>
        <a:xfrm rot="5400000">
          <a:off x="5188436" y="-2142218"/>
          <a:ext cx="644172" cy="7253802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/>
            <a:t>Какое изобретение человечества заменило трение скольжения трением качения? </a:t>
          </a:r>
          <a:endParaRPr lang="ru-RU" sz="1600" kern="1200" dirty="0"/>
        </a:p>
      </dsp:txBody>
      <dsp:txXfrm rot="-5400000">
        <a:off x="1883621" y="1194043"/>
        <a:ext cx="7222356" cy="581280"/>
      </dsp:txXfrm>
    </dsp:sp>
    <dsp:sp modelId="{352BA06A-D174-458B-9FD2-CBB4E0BCCEA7}">
      <dsp:nvSpPr>
        <dsp:cNvPr id="0" name=""/>
        <dsp:cNvSpPr/>
      </dsp:nvSpPr>
      <dsp:spPr>
        <a:xfrm>
          <a:off x="348" y="1073467"/>
          <a:ext cx="1883273" cy="822431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smtClean="0"/>
            <a:t>Понимание </a:t>
          </a:r>
          <a:endParaRPr lang="ru-RU" sz="1800" kern="1200"/>
        </a:p>
      </dsp:txBody>
      <dsp:txXfrm>
        <a:off x="40496" y="1113615"/>
        <a:ext cx="1802977" cy="742135"/>
      </dsp:txXfrm>
    </dsp:sp>
    <dsp:sp modelId="{B4A12F02-DAA8-4183-8EB0-250172BCABD9}">
      <dsp:nvSpPr>
        <dsp:cNvPr id="0" name=""/>
        <dsp:cNvSpPr/>
      </dsp:nvSpPr>
      <dsp:spPr>
        <a:xfrm rot="5400000">
          <a:off x="5083523" y="-1189683"/>
          <a:ext cx="817364" cy="7295040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/>
            <a:t>Где в природе и технике нужно учитывать трение? Какую роль играет трение в жизни животных и растений? </a:t>
          </a:r>
          <a:endParaRPr lang="ru-RU" sz="1600" kern="1200" dirty="0"/>
        </a:p>
      </dsp:txBody>
      <dsp:txXfrm rot="-5400000">
        <a:off x="1844685" y="2089055"/>
        <a:ext cx="7255140" cy="737564"/>
      </dsp:txXfrm>
    </dsp:sp>
    <dsp:sp modelId="{E02564CC-9378-4B8B-9735-F788D1CFAC68}">
      <dsp:nvSpPr>
        <dsp:cNvPr id="0" name=""/>
        <dsp:cNvSpPr/>
      </dsp:nvSpPr>
      <dsp:spPr>
        <a:xfrm>
          <a:off x="242" y="1945891"/>
          <a:ext cx="1844336" cy="1021705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Применение</a:t>
          </a:r>
          <a:r>
            <a:rPr lang="ru-RU" sz="1800" kern="1200" dirty="0" smtClean="0"/>
            <a:t> </a:t>
          </a:r>
          <a:endParaRPr lang="ru-RU" sz="1800" kern="1200" dirty="0"/>
        </a:p>
      </dsp:txBody>
      <dsp:txXfrm>
        <a:off x="50118" y="1995767"/>
        <a:ext cx="1744584" cy="921953"/>
      </dsp:txXfrm>
    </dsp:sp>
    <dsp:sp modelId="{4EA07C5F-8582-41D4-B024-56FEC5194916}">
      <dsp:nvSpPr>
        <dsp:cNvPr id="0" name=""/>
        <dsp:cNvSpPr/>
      </dsp:nvSpPr>
      <dsp:spPr>
        <a:xfrm rot="5400000">
          <a:off x="5069804" y="-96014"/>
          <a:ext cx="817364" cy="7253284"/>
        </a:xfrm>
        <a:prstGeom prst="round2Same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/>
            <a:t>Трение полезно или вредно? Почему при транспортировке Гром-камня использовались бронзовые шары? </a:t>
          </a:r>
          <a:endParaRPr lang="ru-RU" sz="1600" kern="1200" dirty="0"/>
        </a:p>
      </dsp:txBody>
      <dsp:txXfrm rot="-5400000">
        <a:off x="1851844" y="3161846"/>
        <a:ext cx="7213384" cy="737564"/>
      </dsp:txXfrm>
    </dsp:sp>
    <dsp:sp modelId="{5498B38C-AE1C-4F17-A317-EA16F1CD2313}">
      <dsp:nvSpPr>
        <dsp:cNvPr id="0" name=""/>
        <dsp:cNvSpPr/>
      </dsp:nvSpPr>
      <dsp:spPr>
        <a:xfrm>
          <a:off x="348" y="3019774"/>
          <a:ext cx="1851495" cy="1021705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smtClean="0"/>
            <a:t>Анализ</a:t>
          </a:r>
          <a:r>
            <a:rPr lang="ru-RU" sz="1800" kern="1200" smtClean="0"/>
            <a:t> </a:t>
          </a:r>
          <a:endParaRPr lang="ru-RU" sz="1800" kern="1200"/>
        </a:p>
      </dsp:txBody>
      <dsp:txXfrm>
        <a:off x="50224" y="3069650"/>
        <a:ext cx="1751743" cy="921953"/>
      </dsp:txXfrm>
    </dsp:sp>
    <dsp:sp modelId="{5AC6E93D-5AC3-4C35-B9B5-E45A669E544E}">
      <dsp:nvSpPr>
        <dsp:cNvPr id="0" name=""/>
        <dsp:cNvSpPr/>
      </dsp:nvSpPr>
      <dsp:spPr>
        <a:xfrm rot="5400000">
          <a:off x="5013711" y="1032869"/>
          <a:ext cx="817364" cy="7141098"/>
        </a:xfrm>
        <a:prstGeom prst="round2SameRect">
          <a:avLst/>
        </a:prstGeom>
        <a:solidFill>
          <a:schemeClr val="accent6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/>
            <a:t>Какими способами можно уменьшить трение? Увеличить трение? Какими приемами уменьшали трение при перемещении Гром-камня? </a:t>
          </a:r>
          <a:endParaRPr lang="ru-RU" sz="1600" kern="1200" dirty="0"/>
        </a:p>
      </dsp:txBody>
      <dsp:txXfrm rot="-5400000">
        <a:off x="1851844" y="4234636"/>
        <a:ext cx="7101198" cy="737564"/>
      </dsp:txXfrm>
    </dsp:sp>
    <dsp:sp modelId="{CB6221E0-3D64-4020-AB3B-53A4E67B0C06}">
      <dsp:nvSpPr>
        <dsp:cNvPr id="0" name=""/>
        <dsp:cNvSpPr/>
      </dsp:nvSpPr>
      <dsp:spPr>
        <a:xfrm>
          <a:off x="348" y="4092565"/>
          <a:ext cx="1851495" cy="1021705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smtClean="0"/>
            <a:t>Синтез </a:t>
          </a:r>
          <a:endParaRPr lang="ru-RU" sz="1800" kern="1200"/>
        </a:p>
      </dsp:txBody>
      <dsp:txXfrm>
        <a:off x="50224" y="4142441"/>
        <a:ext cx="1751743" cy="921953"/>
      </dsp:txXfrm>
    </dsp:sp>
    <dsp:sp modelId="{F2A46125-C72D-486E-A4A8-433CDBCE9319}">
      <dsp:nvSpPr>
        <dsp:cNvPr id="0" name=""/>
        <dsp:cNvSpPr/>
      </dsp:nvSpPr>
      <dsp:spPr>
        <a:xfrm rot="5400000">
          <a:off x="4855294" y="2128146"/>
          <a:ext cx="1242704" cy="7317123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/>
            <a:t>1. Как можно было бы транспортировать Гром-камень сегодня? </a:t>
          </a:r>
          <a:endParaRPr lang="ru-RU" sz="1600" kern="1200" dirty="0"/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/>
            <a:t>2.Рассчитайте грузоподъемность транспортного средства для его перемещения. </a:t>
          </a:r>
          <a:endParaRPr lang="ru-RU" sz="1600" kern="1200" dirty="0"/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smtClean="0"/>
            <a:t>3. Представьте себе воображаемую ситуацию, если бы сила трения вдруг исчезла.</a:t>
          </a:r>
          <a:endParaRPr lang="ru-RU" sz="1600" kern="1200"/>
        </a:p>
      </dsp:txBody>
      <dsp:txXfrm rot="-5400000">
        <a:off x="1818085" y="5226019"/>
        <a:ext cx="7256459" cy="1121376"/>
      </dsp:txXfrm>
    </dsp:sp>
    <dsp:sp modelId="{ADD37A74-BB0C-4F66-8109-1993C7391F41}">
      <dsp:nvSpPr>
        <dsp:cNvPr id="0" name=""/>
        <dsp:cNvSpPr/>
      </dsp:nvSpPr>
      <dsp:spPr>
        <a:xfrm>
          <a:off x="348" y="5184305"/>
          <a:ext cx="1817736" cy="1204805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smtClean="0"/>
            <a:t>Оценка </a:t>
          </a:r>
          <a:endParaRPr lang="ru-RU" sz="1800" kern="1200"/>
        </a:p>
      </dsp:txBody>
      <dsp:txXfrm>
        <a:off x="59162" y="5243119"/>
        <a:ext cx="1700108" cy="1087177"/>
      </dsp:txXfrm>
    </dsp:sp>
  </dsp:spTree>
</dsp:drawing>
</file>

<file path=ppt/diagrams/drawing3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482F54-5589-40A6-A1E3-B2BDC5460686}">
      <dsp:nvSpPr>
        <dsp:cNvPr id="0" name=""/>
        <dsp:cNvSpPr/>
      </dsp:nvSpPr>
      <dsp:spPr>
        <a:xfrm>
          <a:off x="144017" y="337"/>
          <a:ext cx="5616621" cy="1079444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0" bIns="22860" numCol="1" spcCol="1270" anchor="ctr" anchorCtr="0">
          <a:noAutofit/>
        </a:bodyPr>
        <a:lstStyle/>
        <a:p>
          <a:pPr lvl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smtClean="0"/>
            <a:t>"Обучение через призму удивления"</a:t>
          </a:r>
          <a:endParaRPr lang="ru-RU" sz="3600" kern="1200" dirty="0"/>
        </a:p>
      </dsp:txBody>
      <dsp:txXfrm>
        <a:off x="683739" y="337"/>
        <a:ext cx="4537177" cy="1079444"/>
      </dsp:txXfrm>
    </dsp:sp>
  </dsp:spTree>
</dsp:drawing>
</file>

<file path=ppt/diagrams/drawing3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96D9C3-A1E4-4742-83FA-FA294D993675}">
      <dsp:nvSpPr>
        <dsp:cNvPr id="0" name=""/>
        <dsp:cNvSpPr/>
      </dsp:nvSpPr>
      <dsp:spPr>
        <a:xfrm>
          <a:off x="0" y="90984"/>
          <a:ext cx="8229600" cy="110861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85344" rIns="149352" bIns="85344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Удивление на уроке может стать «пусковым механизмом» для формирования интереса к обучению, а значит, </a:t>
          </a:r>
          <a:r>
            <a:rPr lang="ru-RU" sz="2100" b="1" kern="1200" dirty="0" smtClean="0"/>
            <a:t>обучать можно и нужно через призму удивления. </a:t>
          </a:r>
          <a:endParaRPr lang="ru-RU" sz="2100" kern="1200" dirty="0"/>
        </a:p>
      </dsp:txBody>
      <dsp:txXfrm>
        <a:off x="0" y="90984"/>
        <a:ext cx="8229600" cy="1108619"/>
      </dsp:txXfrm>
    </dsp:sp>
    <dsp:sp modelId="{CFD3D72D-18BC-4D2A-AC2F-CF56A4DAF24F}">
      <dsp:nvSpPr>
        <dsp:cNvPr id="0" name=""/>
        <dsp:cNvSpPr/>
      </dsp:nvSpPr>
      <dsp:spPr>
        <a:xfrm>
          <a:off x="0" y="1199604"/>
          <a:ext cx="8229600" cy="9223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2014" tIns="112014" rIns="149352" bIns="168021" numCol="1" spcCol="1270" anchor="t" anchorCtr="0">
          <a:noAutofit/>
        </a:bodyPr>
        <a:lstStyle/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100" kern="1200" smtClean="0"/>
            <a:t>Любой школьный предмет - это совокупность интересных фактов.</a:t>
          </a:r>
          <a:endParaRPr lang="ru-RU" sz="2100" kern="1200"/>
        </a:p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100" kern="1200" smtClean="0"/>
            <a:t>Например, при изучении темы «Неорганические вещества. Вода» </a:t>
          </a:r>
          <a:endParaRPr lang="ru-RU" sz="2100" kern="1200"/>
        </a:p>
      </dsp:txBody>
      <dsp:txXfrm>
        <a:off x="0" y="1199604"/>
        <a:ext cx="8229600" cy="922320"/>
      </dsp:txXfrm>
    </dsp:sp>
  </dsp:spTree>
</dsp:drawing>
</file>

<file path=ppt/diagrams/drawing3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3D350E-D4D9-47B4-9D6D-0AE97D62C765}">
      <dsp:nvSpPr>
        <dsp:cNvPr id="0" name=""/>
        <dsp:cNvSpPr/>
      </dsp:nvSpPr>
      <dsp:spPr>
        <a:xfrm>
          <a:off x="0" y="19301"/>
          <a:ext cx="8388424" cy="233766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/>
            <a:t>Рассказ учителя способствует пониманию, что удивительное рядом: «Однажды в одной африканской школе ребятам читали рассказ о необычной стране, в которой люди ходят по воде! И самое интересное, что это был правдивый рассказ! </a:t>
          </a:r>
          <a:endParaRPr lang="ru-RU" sz="2700" kern="1200" dirty="0"/>
        </a:p>
      </dsp:txBody>
      <dsp:txXfrm>
        <a:off x="114115" y="133416"/>
        <a:ext cx="8160194" cy="2109430"/>
      </dsp:txXfrm>
    </dsp:sp>
  </dsp:spTree>
</dsp:drawing>
</file>

<file path=ppt/diagrams/drawing3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95C3E9-7284-431B-B1AC-A3D4D8B72C72}">
      <dsp:nvSpPr>
        <dsp:cNvPr id="0" name=""/>
        <dsp:cNvSpPr/>
      </dsp:nvSpPr>
      <dsp:spPr>
        <a:xfrm>
          <a:off x="0" y="249624"/>
          <a:ext cx="3792083" cy="1842311"/>
        </a:xfrm>
        <a:prstGeom prst="roundRect">
          <a:avLst/>
        </a:prstGeom>
        <a:solidFill>
          <a:schemeClr val="accent2"/>
        </a:solidFill>
        <a:ln w="25400" cap="flat" cmpd="sng" algn="ctr">
          <a:solidFill>
            <a:schemeClr val="accent2">
              <a:shade val="50000"/>
            </a:schemeClr>
          </a:solidFill>
          <a:prstDash val="solid"/>
        </a:ln>
        <a:effectLst/>
      </dsp:spPr>
      <dsp:style>
        <a:lnRef idx="2">
          <a:schemeClr val="accent2">
            <a:shade val="50000"/>
          </a:schemeClr>
        </a:lnRef>
        <a:fillRef idx="1">
          <a:schemeClr val="accent2"/>
        </a:fillRef>
        <a:effectRef idx="0">
          <a:schemeClr val="accent2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/>
            <a:t>А теперь посмотрите в окно! </a:t>
          </a:r>
          <a:endParaRPr lang="ru-RU" sz="2600" kern="1200" dirty="0"/>
        </a:p>
      </dsp:txBody>
      <dsp:txXfrm>
        <a:off x="89934" y="339558"/>
        <a:ext cx="3612215" cy="1662443"/>
      </dsp:txXfrm>
    </dsp:sp>
    <dsp:sp modelId="{5C39EF21-B6B7-4B60-A7D2-A95B819543E3}">
      <dsp:nvSpPr>
        <dsp:cNvPr id="0" name=""/>
        <dsp:cNvSpPr/>
      </dsp:nvSpPr>
      <dsp:spPr>
        <a:xfrm>
          <a:off x="0" y="2444017"/>
          <a:ext cx="3792083" cy="184231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smtClean="0"/>
            <a:t>Разве мы с вами не ходим по воде? (Дело происходит зимой, за окном снег). </a:t>
          </a:r>
          <a:endParaRPr lang="ru-RU" sz="2600" kern="1200"/>
        </a:p>
      </dsp:txBody>
      <dsp:txXfrm>
        <a:off x="89934" y="2533951"/>
        <a:ext cx="3612215" cy="1662443"/>
      </dsp:txXfrm>
    </dsp:sp>
    <dsp:sp modelId="{216B23B7-C0C5-4072-A619-D59A6676B584}">
      <dsp:nvSpPr>
        <dsp:cNvPr id="0" name=""/>
        <dsp:cNvSpPr/>
      </dsp:nvSpPr>
      <dsp:spPr>
        <a:xfrm>
          <a:off x="0" y="4858144"/>
          <a:ext cx="3792083" cy="184231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smtClean="0"/>
            <a:t>Мы так привыкли к воде, что не замечаем, а часто и не знаем ее удивительных свойств».</a:t>
          </a:r>
          <a:endParaRPr lang="ru-RU" sz="2600" kern="1200"/>
        </a:p>
      </dsp:txBody>
      <dsp:txXfrm>
        <a:off x="89934" y="4948078"/>
        <a:ext cx="3612215" cy="1662443"/>
      </dsp:txXfrm>
    </dsp:sp>
  </dsp:spTree>
</dsp:drawing>
</file>

<file path=ppt/diagrams/drawing4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DA411C-BE87-425E-A582-56754B9D2143}">
      <dsp:nvSpPr>
        <dsp:cNvPr id="0" name=""/>
        <dsp:cNvSpPr/>
      </dsp:nvSpPr>
      <dsp:spPr>
        <a:xfrm rot="5400000">
          <a:off x="3748202" y="-1605258"/>
          <a:ext cx="1670810" cy="5305359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900" kern="1200" dirty="0" smtClean="0"/>
            <a:t>Зачем африканскому слону большие уши? Почему слон все время машет ушами? Почему уши слона пронизаны большим количеством кровеносных сосудов? </a:t>
          </a:r>
          <a:endParaRPr lang="ru-RU" sz="1900" kern="1200" dirty="0"/>
        </a:p>
      </dsp:txBody>
      <dsp:txXfrm rot="-5400000">
        <a:off x="1930928" y="293578"/>
        <a:ext cx="5223797" cy="1507686"/>
      </dsp:txXfrm>
    </dsp:sp>
    <dsp:sp modelId="{5FA2844B-4D4B-437F-989F-79327E820105}">
      <dsp:nvSpPr>
        <dsp:cNvPr id="0" name=""/>
        <dsp:cNvSpPr/>
      </dsp:nvSpPr>
      <dsp:spPr>
        <a:xfrm>
          <a:off x="8" y="3164"/>
          <a:ext cx="1930918" cy="208851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/>
            <a:t>Репродуктивные вопросы:</a:t>
          </a:r>
          <a:r>
            <a:rPr lang="ru-RU" sz="1700" kern="1200" dirty="0" smtClean="0"/>
            <a:t> </a:t>
          </a:r>
          <a:endParaRPr lang="ru-RU" sz="1700" kern="1200" dirty="0"/>
        </a:p>
      </dsp:txBody>
      <dsp:txXfrm>
        <a:off x="94268" y="97424"/>
        <a:ext cx="1742398" cy="1899993"/>
      </dsp:txXfrm>
    </dsp:sp>
    <dsp:sp modelId="{23EB6FA7-64E0-4661-8878-21B6E953056B}">
      <dsp:nvSpPr>
        <dsp:cNvPr id="0" name=""/>
        <dsp:cNvSpPr/>
      </dsp:nvSpPr>
      <dsp:spPr>
        <a:xfrm rot="5400000">
          <a:off x="3659891" y="552075"/>
          <a:ext cx="1670810" cy="5463217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900" kern="1200" dirty="0" smtClean="0"/>
            <a:t>Какова площадь ушей слона? На сколько градусов снижается температура крови в ушах? Какова нормальная температура крови слона? </a:t>
          </a:r>
          <a:endParaRPr lang="ru-RU" sz="1900" kern="1200" dirty="0"/>
        </a:p>
      </dsp:txBody>
      <dsp:txXfrm rot="-5400000">
        <a:off x="1763688" y="2529840"/>
        <a:ext cx="5381655" cy="1507686"/>
      </dsp:txXfrm>
    </dsp:sp>
    <dsp:sp modelId="{2AD2B72A-8BD5-4934-84DC-99EF9A8FA21A}">
      <dsp:nvSpPr>
        <dsp:cNvPr id="0" name=""/>
        <dsp:cNvSpPr/>
      </dsp:nvSpPr>
      <dsp:spPr>
        <a:xfrm>
          <a:off x="8" y="2196103"/>
          <a:ext cx="1771274" cy="2088513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smtClean="0"/>
            <a:t>Расширяющие вопросы:</a:t>
          </a:r>
          <a:r>
            <a:rPr lang="ru-RU" sz="1700" kern="1200" smtClean="0"/>
            <a:t> </a:t>
          </a:r>
          <a:endParaRPr lang="ru-RU" sz="1700" kern="1200"/>
        </a:p>
      </dsp:txBody>
      <dsp:txXfrm>
        <a:off x="86474" y="2282569"/>
        <a:ext cx="1598342" cy="1915581"/>
      </dsp:txXfrm>
    </dsp:sp>
    <dsp:sp modelId="{C3A52EDF-68E7-4883-AC57-7F18CA950333}">
      <dsp:nvSpPr>
        <dsp:cNvPr id="0" name=""/>
        <dsp:cNvSpPr/>
      </dsp:nvSpPr>
      <dsp:spPr>
        <a:xfrm rot="5400000">
          <a:off x="3665631" y="2699748"/>
          <a:ext cx="1670810" cy="5467101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900" kern="1200" dirty="0" smtClean="0"/>
            <a:t>У каких еще животных температура регулируется с помощью ушей? Какие другие способы остывания есть у животных? Почему бы слону просто не сидеть в воде, пока жарко? Что делает слон с ушами, когда ему холодно? </a:t>
          </a:r>
          <a:endParaRPr lang="ru-RU" sz="1900" kern="1200" dirty="0"/>
        </a:p>
      </dsp:txBody>
      <dsp:txXfrm rot="-5400000">
        <a:off x="1767486" y="4679455"/>
        <a:ext cx="5385539" cy="1507686"/>
      </dsp:txXfrm>
    </dsp:sp>
    <dsp:sp modelId="{DDBDA136-3A1A-440E-9704-E3476D46FEA1}">
      <dsp:nvSpPr>
        <dsp:cNvPr id="0" name=""/>
        <dsp:cNvSpPr/>
      </dsp:nvSpPr>
      <dsp:spPr>
        <a:xfrm>
          <a:off x="8" y="4389042"/>
          <a:ext cx="1767477" cy="2088513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smtClean="0"/>
            <a:t>Развивающие вопросы:</a:t>
          </a:r>
          <a:r>
            <a:rPr lang="ru-RU" sz="1700" kern="1200" smtClean="0"/>
            <a:t> </a:t>
          </a:r>
          <a:endParaRPr lang="ru-RU" sz="1700" kern="1200"/>
        </a:p>
      </dsp:txBody>
      <dsp:txXfrm>
        <a:off x="86289" y="4475323"/>
        <a:ext cx="1594915" cy="1915951"/>
      </dsp:txXfrm>
    </dsp:sp>
  </dsp:spTree>
</dsp:drawing>
</file>

<file path=ppt/diagrams/drawing4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7128B2-A182-4CD5-A89E-63AFB0EF0DFF}">
      <dsp:nvSpPr>
        <dsp:cNvPr id="0" name=""/>
        <dsp:cNvSpPr/>
      </dsp:nvSpPr>
      <dsp:spPr>
        <a:xfrm>
          <a:off x="0" y="144019"/>
          <a:ext cx="1888976" cy="1725681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(ответы в тексте)</a:t>
          </a:r>
          <a:endParaRPr lang="ru-RU" sz="2000" kern="1200" dirty="0"/>
        </a:p>
      </dsp:txBody>
      <dsp:txXfrm>
        <a:off x="84241" y="228260"/>
        <a:ext cx="1720494" cy="1557199"/>
      </dsp:txXfrm>
    </dsp:sp>
    <dsp:sp modelId="{37FDE074-1F9C-40B5-9573-C1EB694C9424}">
      <dsp:nvSpPr>
        <dsp:cNvPr id="0" name=""/>
        <dsp:cNvSpPr/>
      </dsp:nvSpPr>
      <dsp:spPr>
        <a:xfrm>
          <a:off x="0" y="2341515"/>
          <a:ext cx="1888976" cy="1725681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(ответы можно найти через сеть Интернет) </a:t>
          </a:r>
          <a:endParaRPr lang="ru-RU" sz="2000" kern="1200" dirty="0"/>
        </a:p>
      </dsp:txBody>
      <dsp:txXfrm>
        <a:off x="84241" y="2425756"/>
        <a:ext cx="1720494" cy="1557199"/>
      </dsp:txXfrm>
    </dsp:sp>
    <dsp:sp modelId="{333B4AC1-549A-4F10-B534-C477099C7BCA}">
      <dsp:nvSpPr>
        <dsp:cNvPr id="0" name=""/>
        <dsp:cNvSpPr/>
      </dsp:nvSpPr>
      <dsp:spPr>
        <a:xfrm>
          <a:off x="0" y="4608504"/>
          <a:ext cx="1888976" cy="1725681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(ответы требуют анализа и синтеза знаний)</a:t>
          </a:r>
          <a:endParaRPr lang="ru-RU" sz="2000" kern="1200" dirty="0"/>
        </a:p>
      </dsp:txBody>
      <dsp:txXfrm>
        <a:off x="84241" y="4692745"/>
        <a:ext cx="1720494" cy="1557199"/>
      </dsp:txXfrm>
    </dsp:sp>
  </dsp:spTree>
</dsp:drawing>
</file>

<file path=ppt/diagrams/drawing4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CEDDEF-D49A-4675-B470-4AB03FA398F3}">
      <dsp:nvSpPr>
        <dsp:cNvPr id="0" name=""/>
        <dsp:cNvSpPr/>
      </dsp:nvSpPr>
      <dsp:spPr>
        <a:xfrm>
          <a:off x="0" y="141"/>
          <a:ext cx="5904645" cy="930675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15240" rIns="0" bIns="152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Обучение с помощью педагогических игр, или </a:t>
          </a:r>
          <a:r>
            <a:rPr lang="ru-RU" sz="2400" kern="1200" dirty="0" err="1" smtClean="0"/>
            <a:t>г</a:t>
          </a:r>
          <a:r>
            <a:rPr lang="ru-RU" sz="2400" b="0" i="0" kern="1200" dirty="0" err="1" smtClean="0"/>
            <a:t>еймификация</a:t>
          </a:r>
          <a:endParaRPr lang="ru-RU" sz="2400" kern="1200" dirty="0"/>
        </a:p>
      </dsp:txBody>
      <dsp:txXfrm>
        <a:off x="465338" y="141"/>
        <a:ext cx="4973970" cy="930675"/>
      </dsp:txXfrm>
    </dsp:sp>
  </dsp:spTree>
</dsp:drawing>
</file>

<file path=ppt/diagrams/drawing4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751F6A-FBC6-491B-81B3-19355E8ADE7F}">
      <dsp:nvSpPr>
        <dsp:cNvPr id="0" name=""/>
        <dsp:cNvSpPr/>
      </dsp:nvSpPr>
      <dsp:spPr>
        <a:xfrm>
          <a:off x="4658380" y="0"/>
          <a:ext cx="546684" cy="1693725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C07CB73-1F1D-4C32-AB50-80462CD1FC17}">
      <dsp:nvSpPr>
        <dsp:cNvPr id="0" name=""/>
        <dsp:cNvSpPr/>
      </dsp:nvSpPr>
      <dsp:spPr>
        <a:xfrm>
          <a:off x="492" y="0"/>
          <a:ext cx="4657887" cy="1693725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Игра в средней и старшей школы необходима для подержания интереса со стороны учеников, а так же для формирования их креативного, не стандартного мышления. </a:t>
          </a:r>
          <a:endParaRPr lang="ru-RU" sz="1900" kern="1200" dirty="0"/>
        </a:p>
      </dsp:txBody>
      <dsp:txXfrm>
        <a:off x="83173" y="82681"/>
        <a:ext cx="4492525" cy="1528363"/>
      </dsp:txXfrm>
    </dsp:sp>
    <dsp:sp modelId="{9825D120-A133-4C74-931A-4720E34105C4}">
      <dsp:nvSpPr>
        <dsp:cNvPr id="0" name=""/>
        <dsp:cNvSpPr/>
      </dsp:nvSpPr>
      <dsp:spPr>
        <a:xfrm>
          <a:off x="4556433" y="1863097"/>
          <a:ext cx="644536" cy="1693725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3DDD32A-3CA3-4F5F-88B1-17A9E2F3C9D6}">
      <dsp:nvSpPr>
        <dsp:cNvPr id="0" name=""/>
        <dsp:cNvSpPr/>
      </dsp:nvSpPr>
      <dsp:spPr>
        <a:xfrm>
          <a:off x="4587" y="1863097"/>
          <a:ext cx="4551846" cy="1693725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Смысл игры, прожить конкретную ситуацию, применяя для этого теоретические знания, которые помогут выиграть. </a:t>
          </a:r>
          <a:endParaRPr lang="ru-RU" sz="1900" kern="1200" dirty="0"/>
        </a:p>
      </dsp:txBody>
      <dsp:txXfrm>
        <a:off x="87268" y="1945778"/>
        <a:ext cx="4386484" cy="1528363"/>
      </dsp:txXfrm>
    </dsp:sp>
    <dsp:sp modelId="{A5B764DE-2E62-4B11-A5FA-FE8C52E5CBC1}">
      <dsp:nvSpPr>
        <dsp:cNvPr id="0" name=""/>
        <dsp:cNvSpPr/>
      </dsp:nvSpPr>
      <dsp:spPr>
        <a:xfrm>
          <a:off x="4570787" y="3726195"/>
          <a:ext cx="569727" cy="1693725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ED495DE-D92A-4027-B8D7-094B2E1585A6}">
      <dsp:nvSpPr>
        <dsp:cNvPr id="0" name=""/>
        <dsp:cNvSpPr/>
      </dsp:nvSpPr>
      <dsp:spPr>
        <a:xfrm>
          <a:off x="65043" y="3726195"/>
          <a:ext cx="4505743" cy="1693725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Выиграть в педагогической игре — означает достичь высшего результата по заданной теме определённой дисциплины. </a:t>
          </a:r>
          <a:br>
            <a:rPr lang="ru-RU" sz="1900" kern="1200" dirty="0" smtClean="0"/>
          </a:br>
          <a:endParaRPr lang="ru-RU" sz="1900" kern="1200" dirty="0"/>
        </a:p>
      </dsp:txBody>
      <dsp:txXfrm>
        <a:off x="147724" y="3808876"/>
        <a:ext cx="4340381" cy="1528363"/>
      </dsp:txXfrm>
    </dsp:sp>
  </dsp:spTree>
</dsp:drawing>
</file>

<file path=ppt/diagrams/drawing4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6827F7-EDE1-458E-93CE-F91A302CDAB4}">
      <dsp:nvSpPr>
        <dsp:cNvPr id="0" name=""/>
        <dsp:cNvSpPr/>
      </dsp:nvSpPr>
      <dsp:spPr>
        <a:xfrm>
          <a:off x="0" y="22515"/>
          <a:ext cx="8964488" cy="26910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В школе используются чаще всего результативные игры, а точнее игры которые направлены на конкретный результат, кроме момента просто выиграть, например: изучить конкретные учебные темы и дисциплины; улучшить или сформировать универсальные учебные действия; обобщить ранние изученный материал; проверить правильность использования теоретических знаний на практике.</a:t>
          </a:r>
          <a:endParaRPr lang="ru-RU" sz="2300" kern="1200" dirty="0"/>
        </a:p>
      </dsp:txBody>
      <dsp:txXfrm>
        <a:off x="131364" y="153879"/>
        <a:ext cx="8701760" cy="2428272"/>
      </dsp:txXfrm>
    </dsp:sp>
  </dsp:spTree>
</dsp:drawing>
</file>

<file path=ppt/diagrams/drawing4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1CC0BC-25C6-48FA-82BD-1D70E857576F}">
      <dsp:nvSpPr>
        <dsp:cNvPr id="0" name=""/>
        <dsp:cNvSpPr/>
      </dsp:nvSpPr>
      <dsp:spPr>
        <a:xfrm>
          <a:off x="0" y="3782176"/>
          <a:ext cx="8856984" cy="1545499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smtClean="0"/>
            <a:t>3) реализовывать индивидуальный подход к ученикам в ходе игры. Стремиться вовлекать обучаемых в игровое общение, задавать познавательные и проблемные вопросы, формулировать выводы и оценивать полученные результаты.</a:t>
          </a:r>
          <a:br>
            <a:rPr lang="ru-RU" sz="1900" kern="1200" smtClean="0"/>
          </a:br>
          <a:endParaRPr lang="ru-RU" sz="1900" kern="1200"/>
        </a:p>
      </dsp:txBody>
      <dsp:txXfrm>
        <a:off x="0" y="3782176"/>
        <a:ext cx="8856984" cy="1545499"/>
      </dsp:txXfrm>
    </dsp:sp>
    <dsp:sp modelId="{0ED30D9C-5553-44E2-9D86-1E5C562E9F48}">
      <dsp:nvSpPr>
        <dsp:cNvPr id="0" name=""/>
        <dsp:cNvSpPr/>
      </dsp:nvSpPr>
      <dsp:spPr>
        <a:xfrm rot="10800000">
          <a:off x="0" y="1428379"/>
          <a:ext cx="8856984" cy="2376978"/>
        </a:xfrm>
        <a:prstGeom prst="upArrowCallou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smtClean="0"/>
            <a:t>2) правильно управлять ходом игры для обеспечения самостоятельного добывания и применения знаний, опирающихся на умения планировать свою деятельность, осуществлять анализ, синтез, обобщение, самоконтроль и самооценку; </a:t>
          </a:r>
          <a:endParaRPr lang="ru-RU" sz="1900" kern="1200"/>
        </a:p>
      </dsp:txBody>
      <dsp:txXfrm rot="10800000">
        <a:off x="0" y="1428379"/>
        <a:ext cx="8856984" cy="1544489"/>
      </dsp:txXfrm>
    </dsp:sp>
    <dsp:sp modelId="{FDE81850-A15D-43E4-AE04-D2CF85D8C42D}">
      <dsp:nvSpPr>
        <dsp:cNvPr id="0" name=""/>
        <dsp:cNvSpPr/>
      </dsp:nvSpPr>
      <dsp:spPr>
        <a:xfrm rot="10800000">
          <a:off x="0" y="916"/>
          <a:ext cx="8856984" cy="1450646"/>
        </a:xfrm>
        <a:prstGeom prst="upArrowCallou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smtClean="0"/>
            <a:t>1) сформировать внутреннюю мотивацию к участию в игре у школьника; </a:t>
          </a:r>
          <a:endParaRPr lang="ru-RU" sz="1900" kern="1200"/>
        </a:p>
      </dsp:txBody>
      <dsp:txXfrm rot="10800000">
        <a:off x="0" y="916"/>
        <a:ext cx="8856984" cy="942586"/>
      </dsp:txXfrm>
    </dsp:sp>
  </dsp:spTree>
</dsp:drawing>
</file>

<file path=ppt/diagrams/drawing4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B87267-4BAD-49A1-B8A6-5C96C3115B21}">
      <dsp:nvSpPr>
        <dsp:cNvPr id="0" name=""/>
        <dsp:cNvSpPr/>
      </dsp:nvSpPr>
      <dsp:spPr>
        <a:xfrm>
          <a:off x="2062340" y="2377239"/>
          <a:ext cx="415289" cy="185894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09055" y="0"/>
              </a:lnTo>
              <a:lnTo>
                <a:pt x="209055" y="1858945"/>
              </a:lnTo>
              <a:lnTo>
                <a:pt x="415289" y="1858945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15EA190-4A6D-4CBD-B8F6-A823AD3D5414}">
      <dsp:nvSpPr>
        <dsp:cNvPr id="0" name=""/>
        <dsp:cNvSpPr/>
      </dsp:nvSpPr>
      <dsp:spPr>
        <a:xfrm>
          <a:off x="2062340" y="2377239"/>
          <a:ext cx="415289" cy="9721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09055" y="0"/>
              </a:lnTo>
              <a:lnTo>
                <a:pt x="209055" y="972138"/>
              </a:lnTo>
              <a:lnTo>
                <a:pt x="415289" y="972138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B64CC33-59A0-4A7B-8E13-078802ACE887}">
      <dsp:nvSpPr>
        <dsp:cNvPr id="0" name=""/>
        <dsp:cNvSpPr/>
      </dsp:nvSpPr>
      <dsp:spPr>
        <a:xfrm>
          <a:off x="2062340" y="2331519"/>
          <a:ext cx="4152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09055" y="45720"/>
              </a:lnTo>
              <a:lnTo>
                <a:pt x="209055" y="131052"/>
              </a:lnTo>
              <a:lnTo>
                <a:pt x="415289" y="131052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D687991-A917-4AE4-BFE5-2D94FBDA54E4}">
      <dsp:nvSpPr>
        <dsp:cNvPr id="0" name=""/>
        <dsp:cNvSpPr/>
      </dsp:nvSpPr>
      <dsp:spPr>
        <a:xfrm>
          <a:off x="2062340" y="1575764"/>
          <a:ext cx="415289" cy="801474"/>
        </a:xfrm>
        <a:custGeom>
          <a:avLst/>
          <a:gdLst/>
          <a:ahLst/>
          <a:cxnLst/>
          <a:rect l="0" t="0" r="0" b="0"/>
          <a:pathLst>
            <a:path>
              <a:moveTo>
                <a:pt x="0" y="801474"/>
              </a:moveTo>
              <a:lnTo>
                <a:pt x="209055" y="801474"/>
              </a:lnTo>
              <a:lnTo>
                <a:pt x="209055" y="0"/>
              </a:lnTo>
              <a:lnTo>
                <a:pt x="415289" y="0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2268770-764E-4D0D-9131-5684A76690F9}">
      <dsp:nvSpPr>
        <dsp:cNvPr id="0" name=""/>
        <dsp:cNvSpPr/>
      </dsp:nvSpPr>
      <dsp:spPr>
        <a:xfrm>
          <a:off x="2062340" y="688958"/>
          <a:ext cx="415289" cy="1688281"/>
        </a:xfrm>
        <a:custGeom>
          <a:avLst/>
          <a:gdLst/>
          <a:ahLst/>
          <a:cxnLst/>
          <a:rect l="0" t="0" r="0" b="0"/>
          <a:pathLst>
            <a:path>
              <a:moveTo>
                <a:pt x="0" y="1688281"/>
              </a:moveTo>
              <a:lnTo>
                <a:pt x="209055" y="1688281"/>
              </a:lnTo>
              <a:lnTo>
                <a:pt x="209055" y="0"/>
              </a:lnTo>
              <a:lnTo>
                <a:pt x="415289" y="0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176D388-E022-4C56-9398-C593D1A87499}">
      <dsp:nvSpPr>
        <dsp:cNvPr id="0" name=""/>
        <dsp:cNvSpPr/>
      </dsp:nvSpPr>
      <dsp:spPr>
        <a:xfrm>
          <a:off x="0" y="1258733"/>
          <a:ext cx="2062340" cy="223701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Суть игры — существует:</a:t>
          </a:r>
          <a:endParaRPr lang="ru-RU" sz="2100" kern="1200" dirty="0"/>
        </a:p>
      </dsp:txBody>
      <dsp:txXfrm>
        <a:off x="0" y="1258733"/>
        <a:ext cx="2062340" cy="2237012"/>
      </dsp:txXfrm>
    </dsp:sp>
    <dsp:sp modelId="{485CABC5-423E-4336-8F7B-AF9CCE115AA6}">
      <dsp:nvSpPr>
        <dsp:cNvPr id="0" name=""/>
        <dsp:cNvSpPr/>
      </dsp:nvSpPr>
      <dsp:spPr>
        <a:xfrm>
          <a:off x="2477630" y="374451"/>
          <a:ext cx="6217050" cy="62901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2 заповедника </a:t>
          </a:r>
          <a:endParaRPr lang="ru-RU" sz="2100" kern="1200" dirty="0"/>
        </a:p>
      </dsp:txBody>
      <dsp:txXfrm>
        <a:off x="2477630" y="374451"/>
        <a:ext cx="6217050" cy="629013"/>
      </dsp:txXfrm>
    </dsp:sp>
    <dsp:sp modelId="{1245DB31-AD5F-429F-B0B8-1039F7680D09}">
      <dsp:nvSpPr>
        <dsp:cNvPr id="0" name=""/>
        <dsp:cNvSpPr/>
      </dsp:nvSpPr>
      <dsp:spPr>
        <a:xfrm>
          <a:off x="2477630" y="1261257"/>
          <a:ext cx="6272816" cy="62901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браконьеры </a:t>
          </a:r>
          <a:endParaRPr lang="ru-RU" sz="2100" kern="1200" dirty="0"/>
        </a:p>
      </dsp:txBody>
      <dsp:txXfrm>
        <a:off x="2477630" y="1261257"/>
        <a:ext cx="6272816" cy="629013"/>
      </dsp:txXfrm>
    </dsp:sp>
    <dsp:sp modelId="{AACC9C61-CE1A-48A6-8388-3582A3E23277}">
      <dsp:nvSpPr>
        <dsp:cNvPr id="0" name=""/>
        <dsp:cNvSpPr/>
      </dsp:nvSpPr>
      <dsp:spPr>
        <a:xfrm>
          <a:off x="2477630" y="2148064"/>
          <a:ext cx="6376531" cy="62901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счётная палата </a:t>
          </a:r>
          <a:endParaRPr lang="ru-RU" sz="2100" kern="1200" dirty="0"/>
        </a:p>
      </dsp:txBody>
      <dsp:txXfrm>
        <a:off x="2477630" y="2148064"/>
        <a:ext cx="6376531" cy="629013"/>
      </dsp:txXfrm>
    </dsp:sp>
    <dsp:sp modelId="{799A4834-0AD8-4F1A-BA99-DD595E29B583}">
      <dsp:nvSpPr>
        <dsp:cNvPr id="0" name=""/>
        <dsp:cNvSpPr/>
      </dsp:nvSpPr>
      <dsp:spPr>
        <a:xfrm>
          <a:off x="2477630" y="3034871"/>
          <a:ext cx="6376531" cy="62901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smtClean="0"/>
            <a:t>СМИ </a:t>
          </a:r>
          <a:endParaRPr lang="ru-RU" sz="2100" kern="1200"/>
        </a:p>
      </dsp:txBody>
      <dsp:txXfrm>
        <a:off x="2477630" y="3034871"/>
        <a:ext cx="6376531" cy="629013"/>
      </dsp:txXfrm>
    </dsp:sp>
    <dsp:sp modelId="{AB679925-90DF-4D9D-8CAF-63F2FA7D122A}">
      <dsp:nvSpPr>
        <dsp:cNvPr id="0" name=""/>
        <dsp:cNvSpPr/>
      </dsp:nvSpPr>
      <dsp:spPr>
        <a:xfrm>
          <a:off x="2477630" y="3921677"/>
          <a:ext cx="6376531" cy="62901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Министерства природных ресурсов и экологии РД, РФ. </a:t>
          </a:r>
          <a:endParaRPr lang="ru-RU" sz="2100" kern="1200" dirty="0"/>
        </a:p>
      </dsp:txBody>
      <dsp:txXfrm>
        <a:off x="2477630" y="3921677"/>
        <a:ext cx="6376531" cy="629013"/>
      </dsp:txXfrm>
    </dsp:sp>
  </dsp:spTree>
</dsp:drawing>
</file>

<file path=ppt/diagrams/drawing4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61E785-4862-416F-BD18-133A95AA1C9B}">
      <dsp:nvSpPr>
        <dsp:cNvPr id="0" name=""/>
        <dsp:cNvSpPr/>
      </dsp:nvSpPr>
      <dsp:spPr>
        <a:xfrm>
          <a:off x="0" y="53706"/>
          <a:ext cx="8229600" cy="913678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smtClean="0"/>
            <a:t>Спасибо за внимание! </a:t>
          </a:r>
          <a:endParaRPr lang="ru-RU" sz="2300" kern="1200"/>
        </a:p>
      </dsp:txBody>
      <dsp:txXfrm>
        <a:off x="44602" y="98308"/>
        <a:ext cx="8140396" cy="824474"/>
      </dsp:txXfrm>
    </dsp:sp>
    <dsp:sp modelId="{BC474247-7CAA-4D12-A80A-21789AEC659A}">
      <dsp:nvSpPr>
        <dsp:cNvPr id="0" name=""/>
        <dsp:cNvSpPr/>
      </dsp:nvSpPr>
      <dsp:spPr>
        <a:xfrm>
          <a:off x="0" y="1033624"/>
          <a:ext cx="8229600" cy="913678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Спасибо за ваш нелегкий труд!</a:t>
          </a:r>
          <a:endParaRPr lang="ru-RU" sz="2300" kern="1200" dirty="0"/>
        </a:p>
      </dsp:txBody>
      <dsp:txXfrm>
        <a:off x="44602" y="1078226"/>
        <a:ext cx="8140396" cy="824474"/>
      </dsp:txXfrm>
    </dsp:sp>
    <dsp:sp modelId="{A096F5A6-AB77-430F-842B-DF07A8B8B1AA}">
      <dsp:nvSpPr>
        <dsp:cNvPr id="0" name=""/>
        <dsp:cNvSpPr/>
      </dsp:nvSpPr>
      <dsp:spPr>
        <a:xfrm>
          <a:off x="0" y="2013543"/>
          <a:ext cx="8229600" cy="913678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smtClean="0"/>
            <a:t>Спасибо за желание совершенствовать себя, профессионально развиваться!</a:t>
          </a:r>
          <a:endParaRPr lang="ru-RU" sz="2300" kern="1200"/>
        </a:p>
      </dsp:txBody>
      <dsp:txXfrm>
        <a:off x="44602" y="2058145"/>
        <a:ext cx="8140396" cy="82447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9/3/layout/HorizontalOrganizationChart">
  <dgm:title val=""/>
  <dgm:desc val=""/>
  <dgm:catLst>
    <dgm:cat type="hierarchy" pri="43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305"/>
      <dgm:constr type="w" for="des" forName="rootComposite" refType="w" fact="10"/>
      <dgm:constr type="h" for="des" forName="rootComposite" refType="w" refFor="des" refForName="rootComposite1" fact="0.305"/>
      <dgm:constr type="w" for="des" forName="rootComposite3" refType="w" fact="10"/>
      <dgm:constr type="h" for="des" forName="rootComposite3" refType="w" refFor="des" refForName="rootComposite1" fact="0.305"/>
      <dgm:constr type="primFontSz" for="des" ptType="node" op="equ"/>
      <dgm:constr type="sp" for="des" op="equ"/>
      <dgm:constr type="sp" for="des" forName="hierRoot1" refType="w" refFor="des" refForName="rootComposite1" fact="0.2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125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125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func="var" arg="dir" op="equ" val="norm">
                  <dgm:alg type="hierRoot">
                    <dgm:param type="hierAlign" val="lT"/>
                  </dgm:alg>
                  <dgm:constrLst>
                    <dgm:constr type="alignOff" val="0.75"/>
                  </dgm:constrLst>
                </dgm:if>
                <dgm:else name="Name9">
                  <dgm:alg type="hierRoot">
                    <dgm:param type="hierAlign" val="rT"/>
                  </dgm:alg>
                  <dgm:constrLst>
                    <dgm:constr type="alignOff" val="0.75"/>
                  </dgm:constrLst>
                </dgm:else>
              </dgm:choose>
            </dgm:if>
            <dgm:if name="Name10" func="var" arg="hierBranch" op="equ" val="r">
              <dgm:choose name="Name11">
                <dgm:if name="Name12" func="var" arg="dir" op="equ" val="norm">
                  <dgm:alg type="hierRoot">
                    <dgm:param type="hierAlign" val="lB"/>
                  </dgm:alg>
                  <dgm:constrLst>
                    <dgm:constr type="alignOff" val="0.75"/>
                  </dgm:constrLst>
                </dgm:if>
                <dgm:else name="Name13">
                  <dgm:alg type="hierRoot">
                    <dgm:param type="hierAlign" val="rB"/>
                  </dgm:alg>
                  <dgm:constrLst>
                    <dgm:constr type="alignOff" val="0.75"/>
                  </dgm:constrLst>
                </dgm:else>
              </dgm:choose>
            </dgm:if>
            <dgm:if name="Name14" func="var" arg="hierBranch" op="equ" val="hang">
              <dgm:choose name="Name15">
                <dgm:if name="Name16" func="var" arg="dir" op="equ" val="norm">
                  <dgm:alg type="hierRoot">
                    <dgm:param type="hierAlign" val="lCtrCh"/>
                  </dgm:alg>
                  <dgm:constrLst>
                    <dgm:constr type="alignOff" val="0.65"/>
                  </dgm:constrLst>
                </dgm:if>
                <dgm:else name="Name17">
                  <dgm:alg type="hierRoot">
                    <dgm:param type="hierAlign" val="rCtrCh"/>
                  </dgm:alg>
                  <dgm:constrLst>
                    <dgm:constr type="alignOff" val="0.65"/>
                  </dgm:constrLst>
                </dgm:else>
              </dgm:choose>
            </dgm:if>
            <dgm:else name="Name18">
              <dgm:choose name="Name19">
                <dgm:if name="Name20" func="var" arg="dir" op="equ" val="norm">
                  <dgm:alg type="hierRoot">
                    <dgm:param type="hierAlign" val="l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if>
                <dgm:else name="Name21">
                  <dgm:alg type="hierRoot">
                    <dgm:param type="hierAlign" val="r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else>
              </dgm:choose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22">
              <dgm:if name="Name23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4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5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6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7">
              <dgm:if name="Name28" func="var" arg="hierBranch" op="equ" val="l">
                <dgm:choose name="Name29">
                  <dgm:if name="Name30" func="var" arg="dir" op="equ" val="norm">
                    <dgm:alg type="hierChild">
                      <dgm:param type="chAlign" val="t"/>
                      <dgm:param type="linDir" val="fromL"/>
                    </dgm:alg>
                  </dgm:if>
                  <dgm:else name="Name31">
                    <dgm:alg type="hierChild">
                      <dgm:param type="chAlign" val="t"/>
                      <dgm:param type="linDir" val="fromR"/>
                    </dgm:alg>
                  </dgm:else>
                </dgm:choose>
              </dgm:if>
              <dgm:if name="Name32" func="var" arg="hierBranch" op="equ" val="r">
                <dgm:choose name="Name33">
                  <dgm:if name="Name34" func="var" arg="dir" op="equ" val="norm">
                    <dgm:alg type="hierChild">
                      <dgm:param type="chAlign" val="b"/>
                      <dgm:param type="linDir" val="fromL"/>
                    </dgm:alg>
                  </dgm:if>
                  <dgm:else name="Name35">
                    <dgm:alg type="hierChild">
                      <dgm:param type="chAlign" val="b"/>
                      <dgm:param type="linDir" val="fromR"/>
                    </dgm:alg>
                  </dgm:else>
                </dgm:choose>
              </dgm:if>
              <dgm:if name="Name36" func="var" arg="hierBranch" op="equ" val="hang">
                <dgm:choose name="Name37">
                  <dgm:if name="Name38" func="var" arg="dir" op="equ" val="norm">
                    <dgm:alg type="hierChild">
                      <dgm:param type="chAlign" val="l"/>
                      <dgm:param type="linDir" val="fromT"/>
                      <dgm:param type="secChAlign" val="t"/>
                      <dgm:param type="secLinDir" val="fromL"/>
                    </dgm:alg>
                  </dgm:if>
                  <dgm:else name="Name39">
                    <dgm:alg type="hierChild">
                      <dgm:param type="chAlign" val="r"/>
                      <dgm:param type="linDir" val="fromT"/>
                      <dgm:param type="secChAlign" val="t"/>
                      <dgm:param type="secLinDir" val="fromR"/>
                    </dgm:alg>
                  </dgm:else>
                </dgm:choose>
              </dgm:if>
              <dgm:else name="Name40">
                <dgm:choose name="Name41">
                  <dgm:if name="Name4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43">
                    <dgm:alg type="hierChild">
                      <dgm:param type="linDir" val="fromT"/>
                      <dgm:param type="ch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44" axis="precedSib" ptType="parTrans" st="-1" cnt="1">
                <dgm:choose name="Name45">
                  <dgm:if name="Name46" func="var" arg="hierBranch" op="equ" val="hang">
                    <dgm:layoutNode name="Name47">
                      <dgm:choose name="Name48">
                        <dgm:if name="Name4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 tCtr"/>
                          </dgm:alg>
                        </dgm:if>
                        <dgm:else name="Name5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 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1" func="var" arg="hierBranch" op="equ" val="l">
                    <dgm:layoutNode name="Name52">
                      <dgm:choose name="Name53">
                        <dgm:if name="Name54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tCtr"/>
                          </dgm:alg>
                        </dgm:if>
                        <dgm:else name="Name55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6" func="var" arg="hierBranch" op="equ" val="r">
                    <dgm:layoutNode name="Name57">
                      <dgm:choose name="Name58">
                        <dgm:if name="Name5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"/>
                          </dgm:alg>
                        </dgm:if>
                        <dgm:else name="Name6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61">
                    <dgm:choose name="Name62">
                      <dgm:if name="Name63" func="var" arg="dir" op="equ" val="norm">
                        <dgm:layoutNode name="Name6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midL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if>
                      <dgm:else name="Name65">
                        <dgm:layoutNode name="Name66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midR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else>
                    </dgm:choos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7">
                  <dgm:if name="Name68" func="var" arg="hierBranch" op="equ" val="l">
                    <dgm:choose name="Name69">
                      <dgm:if name="Name70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71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2" func="var" arg="hierBranch" op="equ" val="r">
                    <dgm:choose name="Name73">
                      <dgm:if name="Name74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75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6" func="var" arg="hierBranch" op="equ" val="hang">
                    <dgm:choose name="Name77">
                      <dgm:if name="Name78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79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80">
                    <dgm:choose name="Name81">
                      <dgm:if name="Name82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83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84">
                    <dgm:if name="Name85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6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7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8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9">
                    <dgm:if name="Name90" func="var" arg="hierBranch" op="equ" val="l">
                      <dgm:choose name="Name91">
                        <dgm:if name="Name92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93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r">
                      <dgm:choose name="Name95">
                        <dgm:if name="Name96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97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98" func="var" arg="hierBranch" op="equ" val="hang">
                      <dgm:choose name="Name99">
                        <dgm:if name="Name100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01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05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a"/>
                </dgm:layoutNode>
                <dgm:layoutNode name="hierChild5">
                  <dgm:choose name="Name107">
                    <dgm:if name="Name108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09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10" ref="rep2b"/>
                </dgm:layoutNode>
              </dgm:layoutNode>
            </dgm:forEach>
          </dgm:layoutNode>
          <dgm:layoutNode name="hierChild3">
            <dgm:choose name="Name111">
              <dgm:if name="Name112" func="var" arg="dir" op="equ" val="norm">
                <dgm:alg type="hierChild">
                  <dgm:param type="chAlign" val="l"/>
                  <dgm:param type="linDir" val="fromT"/>
                  <dgm:param type="secChAlign" val="t"/>
                  <dgm:param type="secLinDir" val="fromL"/>
                </dgm:alg>
              </dgm:if>
              <dgm:else name="Name113">
                <dgm:alg type="hierChild">
                  <dgm:param type="chAlign" val="r"/>
                  <dgm:param type="linDir" val="fromT"/>
                  <dgm:param type="secChAlign" val="t"/>
                  <dgm:param type="sec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4" axis="precedSib" ptType="parTrans" st="-1" cnt="1">
                <dgm:layoutNode name="Name115">
                  <dgm:choose name="Name116">
                    <dgm:if name="Name117" func="var" arg="dir" op="equ" val="norm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R"/>
                        <dgm:param type="endPts" val="bCtr tCtr"/>
                      </dgm:alg>
                    </dgm:if>
                    <dgm:else name="Name11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L"/>
                        <dgm:param type="endPts" val="bCtr tCtr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9">
                  <dgm:if name="Name120" func="var" arg="hierBranch" op="equ" val="l">
                    <dgm:choose name="Name121">
                      <dgm:if name="Name122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123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4" func="var" arg="hierBranch" op="equ" val="r">
                    <dgm:choose name="Name125">
                      <dgm:if name="Name126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127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8" func="var" arg="hierBranch" op="equ" val="hang">
                    <dgm:choose name="Name129">
                      <dgm:if name="Name130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131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132">
                    <dgm:choose name="Name133">
                      <dgm:if name="Name134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135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36">
                    <dgm:if name="Name137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8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9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40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41">
                    <dgm:if name="Name142" func="var" arg="hierBranch" op="equ" val="l">
                      <dgm:choose name="Name143">
                        <dgm:if name="Name144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145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146" func="var" arg="hierBranch" op="equ" val="r">
                      <dgm:choose name="Name147">
                        <dgm:if name="Name148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149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150" func="var" arg="hierBranch" op="equ" val="hang">
                      <dgm:choose name="Name151">
                        <dgm:if name="Name152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53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54">
                      <dgm:choose name="Name155">
                        <dgm:if name="Name156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57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58" ref="rep2a"/>
                </dgm:layoutNode>
                <dgm:layoutNode name="hierChild7">
                  <dgm:choose name="Name159">
                    <dgm:if name="Name160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61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62" ref="rep2b"/>
                </dgm:layoutNode>
              </dgm:layoutNode>
            </dgm:forEach>
          </dgm:layoutNode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7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9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30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3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3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34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6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37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0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2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43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5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6.xml><?xml version="1.0" encoding="utf-8"?>
<dgm:layoutDef xmlns:dgm="http://schemas.openxmlformats.org/drawingml/2006/diagram" xmlns:a="http://schemas.openxmlformats.org/drawingml/2006/main" uniqueId="urn:microsoft.com/office/officeart/2009/3/layout/HorizontalOrganizationChart">
  <dgm:title val=""/>
  <dgm:desc val=""/>
  <dgm:catLst>
    <dgm:cat type="hierarchy" pri="43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305"/>
      <dgm:constr type="w" for="des" forName="rootComposite" refType="w" fact="10"/>
      <dgm:constr type="h" for="des" forName="rootComposite" refType="w" refFor="des" refForName="rootComposite1" fact="0.305"/>
      <dgm:constr type="w" for="des" forName="rootComposite3" refType="w" fact="10"/>
      <dgm:constr type="h" for="des" forName="rootComposite3" refType="w" refFor="des" refForName="rootComposite1" fact="0.305"/>
      <dgm:constr type="primFontSz" for="des" ptType="node" op="equ"/>
      <dgm:constr type="sp" for="des" op="equ"/>
      <dgm:constr type="sp" for="des" forName="hierRoot1" refType="w" refFor="des" refForName="rootComposite1" fact="0.2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125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125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func="var" arg="dir" op="equ" val="norm">
                  <dgm:alg type="hierRoot">
                    <dgm:param type="hierAlign" val="lT"/>
                  </dgm:alg>
                  <dgm:constrLst>
                    <dgm:constr type="alignOff" val="0.75"/>
                  </dgm:constrLst>
                </dgm:if>
                <dgm:else name="Name9">
                  <dgm:alg type="hierRoot">
                    <dgm:param type="hierAlign" val="rT"/>
                  </dgm:alg>
                  <dgm:constrLst>
                    <dgm:constr type="alignOff" val="0.75"/>
                  </dgm:constrLst>
                </dgm:else>
              </dgm:choose>
            </dgm:if>
            <dgm:if name="Name10" func="var" arg="hierBranch" op="equ" val="r">
              <dgm:choose name="Name11">
                <dgm:if name="Name12" func="var" arg="dir" op="equ" val="norm">
                  <dgm:alg type="hierRoot">
                    <dgm:param type="hierAlign" val="lB"/>
                  </dgm:alg>
                  <dgm:constrLst>
                    <dgm:constr type="alignOff" val="0.75"/>
                  </dgm:constrLst>
                </dgm:if>
                <dgm:else name="Name13">
                  <dgm:alg type="hierRoot">
                    <dgm:param type="hierAlign" val="rB"/>
                  </dgm:alg>
                  <dgm:constrLst>
                    <dgm:constr type="alignOff" val="0.75"/>
                  </dgm:constrLst>
                </dgm:else>
              </dgm:choose>
            </dgm:if>
            <dgm:if name="Name14" func="var" arg="hierBranch" op="equ" val="hang">
              <dgm:choose name="Name15">
                <dgm:if name="Name16" func="var" arg="dir" op="equ" val="norm">
                  <dgm:alg type="hierRoot">
                    <dgm:param type="hierAlign" val="lCtrCh"/>
                  </dgm:alg>
                  <dgm:constrLst>
                    <dgm:constr type="alignOff" val="0.65"/>
                  </dgm:constrLst>
                </dgm:if>
                <dgm:else name="Name17">
                  <dgm:alg type="hierRoot">
                    <dgm:param type="hierAlign" val="rCtrCh"/>
                  </dgm:alg>
                  <dgm:constrLst>
                    <dgm:constr type="alignOff" val="0.65"/>
                  </dgm:constrLst>
                </dgm:else>
              </dgm:choose>
            </dgm:if>
            <dgm:else name="Name18">
              <dgm:choose name="Name19">
                <dgm:if name="Name20" func="var" arg="dir" op="equ" val="norm">
                  <dgm:alg type="hierRoot">
                    <dgm:param type="hierAlign" val="l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if>
                <dgm:else name="Name21">
                  <dgm:alg type="hierRoot">
                    <dgm:param type="hierAlign" val="r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else>
              </dgm:choose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22">
              <dgm:if name="Name23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4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5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6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7">
              <dgm:if name="Name28" func="var" arg="hierBranch" op="equ" val="l">
                <dgm:choose name="Name29">
                  <dgm:if name="Name30" func="var" arg="dir" op="equ" val="norm">
                    <dgm:alg type="hierChild">
                      <dgm:param type="chAlign" val="t"/>
                      <dgm:param type="linDir" val="fromL"/>
                    </dgm:alg>
                  </dgm:if>
                  <dgm:else name="Name31">
                    <dgm:alg type="hierChild">
                      <dgm:param type="chAlign" val="t"/>
                      <dgm:param type="linDir" val="fromR"/>
                    </dgm:alg>
                  </dgm:else>
                </dgm:choose>
              </dgm:if>
              <dgm:if name="Name32" func="var" arg="hierBranch" op="equ" val="r">
                <dgm:choose name="Name33">
                  <dgm:if name="Name34" func="var" arg="dir" op="equ" val="norm">
                    <dgm:alg type="hierChild">
                      <dgm:param type="chAlign" val="b"/>
                      <dgm:param type="linDir" val="fromL"/>
                    </dgm:alg>
                  </dgm:if>
                  <dgm:else name="Name35">
                    <dgm:alg type="hierChild">
                      <dgm:param type="chAlign" val="b"/>
                      <dgm:param type="linDir" val="fromR"/>
                    </dgm:alg>
                  </dgm:else>
                </dgm:choose>
              </dgm:if>
              <dgm:if name="Name36" func="var" arg="hierBranch" op="equ" val="hang">
                <dgm:choose name="Name37">
                  <dgm:if name="Name38" func="var" arg="dir" op="equ" val="norm">
                    <dgm:alg type="hierChild">
                      <dgm:param type="chAlign" val="l"/>
                      <dgm:param type="linDir" val="fromT"/>
                      <dgm:param type="secChAlign" val="t"/>
                      <dgm:param type="secLinDir" val="fromL"/>
                    </dgm:alg>
                  </dgm:if>
                  <dgm:else name="Name39">
                    <dgm:alg type="hierChild">
                      <dgm:param type="chAlign" val="r"/>
                      <dgm:param type="linDir" val="fromT"/>
                      <dgm:param type="secChAlign" val="t"/>
                      <dgm:param type="secLinDir" val="fromR"/>
                    </dgm:alg>
                  </dgm:else>
                </dgm:choose>
              </dgm:if>
              <dgm:else name="Name40">
                <dgm:choose name="Name41">
                  <dgm:if name="Name4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43">
                    <dgm:alg type="hierChild">
                      <dgm:param type="linDir" val="fromT"/>
                      <dgm:param type="ch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44" axis="precedSib" ptType="parTrans" st="-1" cnt="1">
                <dgm:choose name="Name45">
                  <dgm:if name="Name46" func="var" arg="hierBranch" op="equ" val="hang">
                    <dgm:layoutNode name="Name47">
                      <dgm:choose name="Name48">
                        <dgm:if name="Name4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 tCtr"/>
                          </dgm:alg>
                        </dgm:if>
                        <dgm:else name="Name5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 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1" func="var" arg="hierBranch" op="equ" val="l">
                    <dgm:layoutNode name="Name52">
                      <dgm:choose name="Name53">
                        <dgm:if name="Name54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tCtr"/>
                          </dgm:alg>
                        </dgm:if>
                        <dgm:else name="Name55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6" func="var" arg="hierBranch" op="equ" val="r">
                    <dgm:layoutNode name="Name57">
                      <dgm:choose name="Name58">
                        <dgm:if name="Name5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"/>
                          </dgm:alg>
                        </dgm:if>
                        <dgm:else name="Name6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61">
                    <dgm:choose name="Name62">
                      <dgm:if name="Name63" func="var" arg="dir" op="equ" val="norm">
                        <dgm:layoutNode name="Name6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midL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if>
                      <dgm:else name="Name65">
                        <dgm:layoutNode name="Name66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midR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else>
                    </dgm:choos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7">
                  <dgm:if name="Name68" func="var" arg="hierBranch" op="equ" val="l">
                    <dgm:choose name="Name69">
                      <dgm:if name="Name70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71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2" func="var" arg="hierBranch" op="equ" val="r">
                    <dgm:choose name="Name73">
                      <dgm:if name="Name74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75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6" func="var" arg="hierBranch" op="equ" val="hang">
                    <dgm:choose name="Name77">
                      <dgm:if name="Name78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79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80">
                    <dgm:choose name="Name81">
                      <dgm:if name="Name82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83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84">
                    <dgm:if name="Name85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6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7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8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9">
                    <dgm:if name="Name90" func="var" arg="hierBranch" op="equ" val="l">
                      <dgm:choose name="Name91">
                        <dgm:if name="Name92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93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r">
                      <dgm:choose name="Name95">
                        <dgm:if name="Name96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97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98" func="var" arg="hierBranch" op="equ" val="hang">
                      <dgm:choose name="Name99">
                        <dgm:if name="Name100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01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05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a"/>
                </dgm:layoutNode>
                <dgm:layoutNode name="hierChild5">
                  <dgm:choose name="Name107">
                    <dgm:if name="Name108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09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10" ref="rep2b"/>
                </dgm:layoutNode>
              </dgm:layoutNode>
            </dgm:forEach>
          </dgm:layoutNode>
          <dgm:layoutNode name="hierChild3">
            <dgm:choose name="Name111">
              <dgm:if name="Name112" func="var" arg="dir" op="equ" val="norm">
                <dgm:alg type="hierChild">
                  <dgm:param type="chAlign" val="l"/>
                  <dgm:param type="linDir" val="fromT"/>
                  <dgm:param type="secChAlign" val="t"/>
                  <dgm:param type="secLinDir" val="fromL"/>
                </dgm:alg>
              </dgm:if>
              <dgm:else name="Name113">
                <dgm:alg type="hierChild">
                  <dgm:param type="chAlign" val="r"/>
                  <dgm:param type="linDir" val="fromT"/>
                  <dgm:param type="secChAlign" val="t"/>
                  <dgm:param type="sec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4" axis="precedSib" ptType="parTrans" st="-1" cnt="1">
                <dgm:layoutNode name="Name115">
                  <dgm:choose name="Name116">
                    <dgm:if name="Name117" func="var" arg="dir" op="equ" val="norm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R"/>
                        <dgm:param type="endPts" val="bCtr tCtr"/>
                      </dgm:alg>
                    </dgm:if>
                    <dgm:else name="Name11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L"/>
                        <dgm:param type="endPts" val="bCtr tCtr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9">
                  <dgm:if name="Name120" func="var" arg="hierBranch" op="equ" val="l">
                    <dgm:choose name="Name121">
                      <dgm:if name="Name122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123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4" func="var" arg="hierBranch" op="equ" val="r">
                    <dgm:choose name="Name125">
                      <dgm:if name="Name126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127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8" func="var" arg="hierBranch" op="equ" val="hang">
                    <dgm:choose name="Name129">
                      <dgm:if name="Name130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131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132">
                    <dgm:choose name="Name133">
                      <dgm:if name="Name134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135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36">
                    <dgm:if name="Name137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8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9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40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41">
                    <dgm:if name="Name142" func="var" arg="hierBranch" op="equ" val="l">
                      <dgm:choose name="Name143">
                        <dgm:if name="Name144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145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146" func="var" arg="hierBranch" op="equ" val="r">
                      <dgm:choose name="Name147">
                        <dgm:if name="Name148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149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150" func="var" arg="hierBranch" op="equ" val="hang">
                      <dgm:choose name="Name151">
                        <dgm:if name="Name152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53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54">
                      <dgm:choose name="Name155">
                        <dgm:if name="Name156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57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58" ref="rep2a"/>
                </dgm:layoutNode>
                <dgm:layoutNode name="hierChild7">
                  <dgm:choose name="Name159">
                    <dgm:if name="Name160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61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62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9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0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8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9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0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EBF20D-2A30-47DD-923E-221E1A805D8E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429D60-9D08-470C-B2AB-A86CEB1493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54602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4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3" Type="http://schemas.openxmlformats.org/officeDocument/2006/relationships/diagramLayout" Target="../diagrams/layout3.xml"/><Relationship Id="rId7" Type="http://schemas.openxmlformats.org/officeDocument/2006/relationships/diagramData" Target="../diagrams/data4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0" Type="http://schemas.openxmlformats.org/officeDocument/2006/relationships/diagramColors" Target="../diagrams/colors4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9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7.xml"/><Relationship Id="rId3" Type="http://schemas.openxmlformats.org/officeDocument/2006/relationships/diagramLayout" Target="../diagrams/layout6.xml"/><Relationship Id="rId7" Type="http://schemas.openxmlformats.org/officeDocument/2006/relationships/diagramData" Target="../diagrams/data7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11" Type="http://schemas.microsoft.com/office/2007/relationships/diagramDrawing" Target="../diagrams/drawing7.xml"/><Relationship Id="rId5" Type="http://schemas.openxmlformats.org/officeDocument/2006/relationships/diagramColors" Target="../diagrams/colors6.xml"/><Relationship Id="rId10" Type="http://schemas.openxmlformats.org/officeDocument/2006/relationships/diagramColors" Target="../diagrams/colors7.xml"/><Relationship Id="rId4" Type="http://schemas.openxmlformats.org/officeDocument/2006/relationships/diagramQuickStyle" Target="../diagrams/quickStyle6.xml"/><Relationship Id="rId9" Type="http://schemas.openxmlformats.org/officeDocument/2006/relationships/diagramQuickStyle" Target="../diagrams/quickStyle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9.xml"/><Relationship Id="rId3" Type="http://schemas.openxmlformats.org/officeDocument/2006/relationships/diagramLayout" Target="../diagrams/layout8.xml"/><Relationship Id="rId7" Type="http://schemas.openxmlformats.org/officeDocument/2006/relationships/image" Target="../media/image10.jpeg"/><Relationship Id="rId12" Type="http://schemas.microsoft.com/office/2007/relationships/diagramDrawing" Target="../diagrams/drawing9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8.xml"/><Relationship Id="rId11" Type="http://schemas.openxmlformats.org/officeDocument/2006/relationships/diagramColors" Target="../diagrams/colors9.xml"/><Relationship Id="rId5" Type="http://schemas.openxmlformats.org/officeDocument/2006/relationships/diagramColors" Target="../diagrams/colors8.xml"/><Relationship Id="rId10" Type="http://schemas.openxmlformats.org/officeDocument/2006/relationships/diagramQuickStyle" Target="../diagrams/quickStyle9.xml"/><Relationship Id="rId4" Type="http://schemas.openxmlformats.org/officeDocument/2006/relationships/diagramQuickStyle" Target="../diagrams/quickStyle8.xml"/><Relationship Id="rId9" Type="http://schemas.openxmlformats.org/officeDocument/2006/relationships/diagramLayout" Target="../diagrams/layout9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1.xml"/><Relationship Id="rId13" Type="http://schemas.openxmlformats.org/officeDocument/2006/relationships/diagramLayout" Target="../diagrams/layout12.xml"/><Relationship Id="rId3" Type="http://schemas.openxmlformats.org/officeDocument/2006/relationships/diagramLayout" Target="../diagrams/layout10.xml"/><Relationship Id="rId7" Type="http://schemas.openxmlformats.org/officeDocument/2006/relationships/diagramData" Target="../diagrams/data11.xml"/><Relationship Id="rId12" Type="http://schemas.openxmlformats.org/officeDocument/2006/relationships/diagramData" Target="../diagrams/data12.xml"/><Relationship Id="rId2" Type="http://schemas.openxmlformats.org/officeDocument/2006/relationships/diagramData" Target="../diagrams/data10.xml"/><Relationship Id="rId16" Type="http://schemas.microsoft.com/office/2007/relationships/diagramDrawing" Target="../diagrams/drawing1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0.xml"/><Relationship Id="rId11" Type="http://schemas.microsoft.com/office/2007/relationships/diagramDrawing" Target="../diagrams/drawing11.xml"/><Relationship Id="rId5" Type="http://schemas.openxmlformats.org/officeDocument/2006/relationships/diagramColors" Target="../diagrams/colors10.xml"/><Relationship Id="rId15" Type="http://schemas.openxmlformats.org/officeDocument/2006/relationships/diagramColors" Target="../diagrams/colors12.xml"/><Relationship Id="rId10" Type="http://schemas.openxmlformats.org/officeDocument/2006/relationships/diagramColors" Target="../diagrams/colors11.xml"/><Relationship Id="rId4" Type="http://schemas.openxmlformats.org/officeDocument/2006/relationships/diagramQuickStyle" Target="../diagrams/quickStyle10.xml"/><Relationship Id="rId9" Type="http://schemas.openxmlformats.org/officeDocument/2006/relationships/diagramQuickStyle" Target="../diagrams/quickStyle11.xml"/><Relationship Id="rId14" Type="http://schemas.openxmlformats.org/officeDocument/2006/relationships/diagramQuickStyle" Target="../diagrams/quickStyle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4.xml"/><Relationship Id="rId5" Type="http://schemas.openxmlformats.org/officeDocument/2006/relationships/diagramQuickStyle" Target="../diagrams/quickStyle14.xml"/><Relationship Id="rId4" Type="http://schemas.openxmlformats.org/officeDocument/2006/relationships/diagramLayout" Target="../diagrams/layout14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6.xml"/><Relationship Id="rId3" Type="http://schemas.openxmlformats.org/officeDocument/2006/relationships/diagramLayout" Target="../diagrams/layout15.xml"/><Relationship Id="rId7" Type="http://schemas.openxmlformats.org/officeDocument/2006/relationships/diagramData" Target="../diagrams/data16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11" Type="http://schemas.microsoft.com/office/2007/relationships/diagramDrawing" Target="../diagrams/drawing16.xml"/><Relationship Id="rId5" Type="http://schemas.openxmlformats.org/officeDocument/2006/relationships/diagramColors" Target="../diagrams/colors15.xml"/><Relationship Id="rId10" Type="http://schemas.openxmlformats.org/officeDocument/2006/relationships/diagramColors" Target="../diagrams/colors16.xml"/><Relationship Id="rId4" Type="http://schemas.openxmlformats.org/officeDocument/2006/relationships/diagramQuickStyle" Target="../diagrams/quickStyle15.xml"/><Relationship Id="rId9" Type="http://schemas.openxmlformats.org/officeDocument/2006/relationships/diagramQuickStyle" Target="../diagrams/quickStyle16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8.xml"/><Relationship Id="rId3" Type="http://schemas.openxmlformats.org/officeDocument/2006/relationships/diagramLayout" Target="../diagrams/layout17.xml"/><Relationship Id="rId7" Type="http://schemas.openxmlformats.org/officeDocument/2006/relationships/diagramData" Target="../diagrams/data18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11" Type="http://schemas.microsoft.com/office/2007/relationships/diagramDrawing" Target="../diagrams/drawing18.xml"/><Relationship Id="rId5" Type="http://schemas.openxmlformats.org/officeDocument/2006/relationships/diagramColors" Target="../diagrams/colors17.xml"/><Relationship Id="rId10" Type="http://schemas.openxmlformats.org/officeDocument/2006/relationships/diagramColors" Target="../diagrams/colors18.xml"/><Relationship Id="rId4" Type="http://schemas.openxmlformats.org/officeDocument/2006/relationships/diagramQuickStyle" Target="../diagrams/quickStyle17.xml"/><Relationship Id="rId9" Type="http://schemas.openxmlformats.org/officeDocument/2006/relationships/diagramQuickStyle" Target="../diagrams/quickStyle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9.xml"/><Relationship Id="rId7" Type="http://schemas.microsoft.com/office/2007/relationships/diagramDrawing" Target="../diagrams/drawing19.xm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9.xml"/><Relationship Id="rId5" Type="http://schemas.openxmlformats.org/officeDocument/2006/relationships/diagramQuickStyle" Target="../diagrams/quickStyle19.xml"/><Relationship Id="rId4" Type="http://schemas.openxmlformats.org/officeDocument/2006/relationships/diagramLayout" Target="../diagrams/layout1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0.xml"/><Relationship Id="rId7" Type="http://schemas.openxmlformats.org/officeDocument/2006/relationships/image" Target="../media/image17.png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0.xml"/><Relationship Id="rId5" Type="http://schemas.openxmlformats.org/officeDocument/2006/relationships/diagramColors" Target="../diagrams/colors20.xml"/><Relationship Id="rId4" Type="http://schemas.openxmlformats.org/officeDocument/2006/relationships/diagramQuickStyle" Target="../diagrams/quickStyle2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1.xml"/><Relationship Id="rId7" Type="http://schemas.microsoft.com/office/2007/relationships/diagramDrawing" Target="../diagrams/drawing21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1.xml"/><Relationship Id="rId5" Type="http://schemas.openxmlformats.org/officeDocument/2006/relationships/diagramQuickStyle" Target="../diagrams/quickStyle21.xml"/><Relationship Id="rId4" Type="http://schemas.openxmlformats.org/officeDocument/2006/relationships/diagramLayout" Target="../diagrams/layout2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diagramLayout" Target="../diagrams/layout22.xml"/><Relationship Id="rId7" Type="http://schemas.openxmlformats.org/officeDocument/2006/relationships/image" Target="../media/image19.jpeg"/><Relationship Id="rId2" Type="http://schemas.openxmlformats.org/officeDocument/2006/relationships/diagramData" Target="../diagrams/data2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2.xml"/><Relationship Id="rId5" Type="http://schemas.openxmlformats.org/officeDocument/2006/relationships/diagramColors" Target="../diagrams/colors22.xml"/><Relationship Id="rId4" Type="http://schemas.openxmlformats.org/officeDocument/2006/relationships/diagramQuickStyle" Target="../diagrams/quickStyle22.xml"/><Relationship Id="rId9" Type="http://schemas.openxmlformats.org/officeDocument/2006/relationships/image" Target="../media/image21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diagramLayout" Target="../diagrams/layout23.xml"/><Relationship Id="rId7" Type="http://schemas.openxmlformats.org/officeDocument/2006/relationships/image" Target="../media/image22.jpeg"/><Relationship Id="rId2" Type="http://schemas.openxmlformats.org/officeDocument/2006/relationships/diagramData" Target="../diagrams/data2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3.xml"/><Relationship Id="rId5" Type="http://schemas.openxmlformats.org/officeDocument/2006/relationships/diagramColors" Target="../diagrams/colors23.xml"/><Relationship Id="rId4" Type="http://schemas.openxmlformats.org/officeDocument/2006/relationships/diagramQuickStyle" Target="../diagrams/quickStyle2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4.xml"/><Relationship Id="rId2" Type="http://schemas.openxmlformats.org/officeDocument/2006/relationships/diagramData" Target="../diagrams/data2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4.xml"/><Relationship Id="rId5" Type="http://schemas.openxmlformats.org/officeDocument/2006/relationships/diagramColors" Target="../diagrams/colors24.xml"/><Relationship Id="rId4" Type="http://schemas.openxmlformats.org/officeDocument/2006/relationships/diagramQuickStyle" Target="../diagrams/quickStyle24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6.xml"/><Relationship Id="rId3" Type="http://schemas.openxmlformats.org/officeDocument/2006/relationships/diagramLayout" Target="../diagrams/layout25.xml"/><Relationship Id="rId7" Type="http://schemas.openxmlformats.org/officeDocument/2006/relationships/diagramData" Target="../diagrams/data26.xml"/><Relationship Id="rId2" Type="http://schemas.openxmlformats.org/officeDocument/2006/relationships/diagramData" Target="../diagrams/data2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5.xml"/><Relationship Id="rId11" Type="http://schemas.microsoft.com/office/2007/relationships/diagramDrawing" Target="../diagrams/drawing26.xml"/><Relationship Id="rId5" Type="http://schemas.openxmlformats.org/officeDocument/2006/relationships/diagramColors" Target="../diagrams/colors25.xml"/><Relationship Id="rId10" Type="http://schemas.openxmlformats.org/officeDocument/2006/relationships/diagramColors" Target="../diagrams/colors26.xml"/><Relationship Id="rId4" Type="http://schemas.openxmlformats.org/officeDocument/2006/relationships/diagramQuickStyle" Target="../diagrams/quickStyle25.xml"/><Relationship Id="rId9" Type="http://schemas.openxmlformats.org/officeDocument/2006/relationships/diagramQuickStyle" Target="../diagrams/quickStyle2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7.xml"/><Relationship Id="rId2" Type="http://schemas.openxmlformats.org/officeDocument/2006/relationships/diagramData" Target="../diagrams/data2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7.xml"/><Relationship Id="rId5" Type="http://schemas.openxmlformats.org/officeDocument/2006/relationships/diagramColors" Target="../diagrams/colors27.xml"/><Relationship Id="rId4" Type="http://schemas.openxmlformats.org/officeDocument/2006/relationships/diagramQuickStyle" Target="../diagrams/quickStyle2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9.xml"/><Relationship Id="rId3" Type="http://schemas.openxmlformats.org/officeDocument/2006/relationships/diagramLayout" Target="../diagrams/layout28.xml"/><Relationship Id="rId7" Type="http://schemas.openxmlformats.org/officeDocument/2006/relationships/diagramData" Target="../diagrams/data29.xml"/><Relationship Id="rId2" Type="http://schemas.openxmlformats.org/officeDocument/2006/relationships/diagramData" Target="../diagrams/data2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8.xml"/><Relationship Id="rId11" Type="http://schemas.microsoft.com/office/2007/relationships/diagramDrawing" Target="../diagrams/drawing29.xml"/><Relationship Id="rId5" Type="http://schemas.openxmlformats.org/officeDocument/2006/relationships/diagramColors" Target="../diagrams/colors28.xml"/><Relationship Id="rId10" Type="http://schemas.openxmlformats.org/officeDocument/2006/relationships/diagramColors" Target="../diagrams/colors29.xml"/><Relationship Id="rId4" Type="http://schemas.openxmlformats.org/officeDocument/2006/relationships/diagramQuickStyle" Target="../diagrams/quickStyle28.xml"/><Relationship Id="rId9" Type="http://schemas.openxmlformats.org/officeDocument/2006/relationships/diagramQuickStyle" Target="../diagrams/quickStyle2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0.xml"/><Relationship Id="rId2" Type="http://schemas.openxmlformats.org/officeDocument/2006/relationships/diagramData" Target="../diagrams/data30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0.xml"/><Relationship Id="rId5" Type="http://schemas.openxmlformats.org/officeDocument/2006/relationships/diagramColors" Target="../diagrams/colors30.xml"/><Relationship Id="rId4" Type="http://schemas.openxmlformats.org/officeDocument/2006/relationships/diagramQuickStyle" Target="../diagrams/quickStyle30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1.xml"/><Relationship Id="rId2" Type="http://schemas.openxmlformats.org/officeDocument/2006/relationships/diagramData" Target="../diagrams/data3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1.xml"/><Relationship Id="rId5" Type="http://schemas.openxmlformats.org/officeDocument/2006/relationships/diagramColors" Target="../diagrams/colors31.xml"/><Relationship Id="rId4" Type="http://schemas.openxmlformats.org/officeDocument/2006/relationships/diagramQuickStyle" Target="../diagrams/quickStyle31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2.xml"/><Relationship Id="rId3" Type="http://schemas.microsoft.com/office/2007/relationships/hdphoto" Target="../media/hdphoto1.wdp"/><Relationship Id="rId7" Type="http://schemas.openxmlformats.org/officeDocument/2006/relationships/diagramQuickStyle" Target="../diagrams/quickStyle32.xm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32.xml"/><Relationship Id="rId5" Type="http://schemas.openxmlformats.org/officeDocument/2006/relationships/diagramData" Target="../diagrams/data32.xml"/><Relationship Id="rId4" Type="http://schemas.openxmlformats.org/officeDocument/2006/relationships/image" Target="../media/image27.png"/><Relationship Id="rId9" Type="http://schemas.microsoft.com/office/2007/relationships/diagramDrawing" Target="../diagrams/drawing3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diagramLayout" Target="../diagrams/layout33.xml"/><Relationship Id="rId7" Type="http://schemas.openxmlformats.org/officeDocument/2006/relationships/image" Target="../media/image29.jpeg"/><Relationship Id="rId2" Type="http://schemas.openxmlformats.org/officeDocument/2006/relationships/diagramData" Target="../diagrams/data3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3.xml"/><Relationship Id="rId5" Type="http://schemas.openxmlformats.org/officeDocument/2006/relationships/diagramColors" Target="../diagrams/colors33.xml"/><Relationship Id="rId4" Type="http://schemas.openxmlformats.org/officeDocument/2006/relationships/diagramQuickStyle" Target="../diagrams/quickStyle3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4.xml"/><Relationship Id="rId7" Type="http://schemas.openxmlformats.org/officeDocument/2006/relationships/image" Target="../media/image31.jpeg"/><Relationship Id="rId2" Type="http://schemas.openxmlformats.org/officeDocument/2006/relationships/diagramData" Target="../diagrams/data3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4.xml"/><Relationship Id="rId5" Type="http://schemas.openxmlformats.org/officeDocument/2006/relationships/diagramColors" Target="../diagrams/colors34.xml"/><Relationship Id="rId4" Type="http://schemas.openxmlformats.org/officeDocument/2006/relationships/diagramQuickStyle" Target="../diagrams/quickStyle3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5.xml"/><Relationship Id="rId2" Type="http://schemas.openxmlformats.org/officeDocument/2006/relationships/diagramData" Target="../diagrams/data3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5.xml"/><Relationship Id="rId5" Type="http://schemas.openxmlformats.org/officeDocument/2006/relationships/diagramColors" Target="../diagrams/colors35.xml"/><Relationship Id="rId4" Type="http://schemas.openxmlformats.org/officeDocument/2006/relationships/diagramQuickStyle" Target="../diagrams/quickStyle35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7.xml"/><Relationship Id="rId13" Type="http://schemas.openxmlformats.org/officeDocument/2006/relationships/diagramData" Target="../diagrams/data38.xml"/><Relationship Id="rId3" Type="http://schemas.openxmlformats.org/officeDocument/2006/relationships/diagramLayout" Target="../diagrams/layout36.xml"/><Relationship Id="rId7" Type="http://schemas.openxmlformats.org/officeDocument/2006/relationships/diagramData" Target="../diagrams/data37.xml"/><Relationship Id="rId12" Type="http://schemas.openxmlformats.org/officeDocument/2006/relationships/image" Target="../media/image33.jpeg"/><Relationship Id="rId17" Type="http://schemas.microsoft.com/office/2007/relationships/diagramDrawing" Target="../diagrams/drawing38.xml"/><Relationship Id="rId2" Type="http://schemas.openxmlformats.org/officeDocument/2006/relationships/diagramData" Target="../diagrams/data36.xml"/><Relationship Id="rId16" Type="http://schemas.openxmlformats.org/officeDocument/2006/relationships/diagramColors" Target="../diagrams/colors3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6.xml"/><Relationship Id="rId11" Type="http://schemas.microsoft.com/office/2007/relationships/diagramDrawing" Target="../diagrams/drawing37.xml"/><Relationship Id="rId5" Type="http://schemas.openxmlformats.org/officeDocument/2006/relationships/diagramColors" Target="../diagrams/colors36.xml"/><Relationship Id="rId15" Type="http://schemas.openxmlformats.org/officeDocument/2006/relationships/diagramQuickStyle" Target="../diagrams/quickStyle38.xml"/><Relationship Id="rId10" Type="http://schemas.openxmlformats.org/officeDocument/2006/relationships/diagramColors" Target="../diagrams/colors37.xml"/><Relationship Id="rId4" Type="http://schemas.openxmlformats.org/officeDocument/2006/relationships/diagramQuickStyle" Target="../diagrams/quickStyle36.xml"/><Relationship Id="rId9" Type="http://schemas.openxmlformats.org/officeDocument/2006/relationships/diagramQuickStyle" Target="../diagrams/quickStyle37.xml"/><Relationship Id="rId14" Type="http://schemas.openxmlformats.org/officeDocument/2006/relationships/diagramLayout" Target="../diagrams/layout38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diagramLayout" Target="../diagrams/layout39.xml"/><Relationship Id="rId7" Type="http://schemas.openxmlformats.org/officeDocument/2006/relationships/image" Target="../media/image34.jpeg"/><Relationship Id="rId2" Type="http://schemas.openxmlformats.org/officeDocument/2006/relationships/diagramData" Target="../diagrams/data3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9.xml"/><Relationship Id="rId5" Type="http://schemas.openxmlformats.org/officeDocument/2006/relationships/diagramColors" Target="../diagrams/colors39.xml"/><Relationship Id="rId4" Type="http://schemas.openxmlformats.org/officeDocument/2006/relationships/diagramQuickStyle" Target="../diagrams/quickStyle39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1.xml"/><Relationship Id="rId3" Type="http://schemas.openxmlformats.org/officeDocument/2006/relationships/diagramLayout" Target="../diagrams/layout40.xml"/><Relationship Id="rId7" Type="http://schemas.openxmlformats.org/officeDocument/2006/relationships/diagramData" Target="../diagrams/data41.xml"/><Relationship Id="rId2" Type="http://schemas.openxmlformats.org/officeDocument/2006/relationships/diagramData" Target="../diagrams/data4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0.xml"/><Relationship Id="rId11" Type="http://schemas.microsoft.com/office/2007/relationships/diagramDrawing" Target="../diagrams/drawing41.xml"/><Relationship Id="rId5" Type="http://schemas.openxmlformats.org/officeDocument/2006/relationships/diagramColors" Target="../diagrams/colors40.xml"/><Relationship Id="rId10" Type="http://schemas.openxmlformats.org/officeDocument/2006/relationships/diagramColors" Target="../diagrams/colors41.xml"/><Relationship Id="rId4" Type="http://schemas.openxmlformats.org/officeDocument/2006/relationships/diagramQuickStyle" Target="../diagrams/quickStyle40.xml"/><Relationship Id="rId9" Type="http://schemas.openxmlformats.org/officeDocument/2006/relationships/diagramQuickStyle" Target="../diagrams/quickStyle41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diagramLayout" Target="../diagrams/layout42.xml"/><Relationship Id="rId7" Type="http://schemas.openxmlformats.org/officeDocument/2006/relationships/image" Target="../media/image38.jpeg"/><Relationship Id="rId2" Type="http://schemas.openxmlformats.org/officeDocument/2006/relationships/diagramData" Target="../diagrams/data4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2.xml"/><Relationship Id="rId5" Type="http://schemas.openxmlformats.org/officeDocument/2006/relationships/diagramColors" Target="../diagrams/colors42.xml"/><Relationship Id="rId10" Type="http://schemas.microsoft.com/office/2007/relationships/hdphoto" Target="../media/hdphoto2.wdp"/><Relationship Id="rId4" Type="http://schemas.openxmlformats.org/officeDocument/2006/relationships/diagramQuickStyle" Target="../diagrams/quickStyle42.xml"/><Relationship Id="rId9" Type="http://schemas.openxmlformats.org/officeDocument/2006/relationships/image" Target="../media/image40.jpe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diagramLayout" Target="../diagrams/layout43.xml"/><Relationship Id="rId7" Type="http://schemas.openxmlformats.org/officeDocument/2006/relationships/image" Target="../media/image42.jpeg"/><Relationship Id="rId2" Type="http://schemas.openxmlformats.org/officeDocument/2006/relationships/diagramData" Target="../diagrams/data4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3.xml"/><Relationship Id="rId5" Type="http://schemas.openxmlformats.org/officeDocument/2006/relationships/diagramColors" Target="../diagrams/colors43.xml"/><Relationship Id="rId4" Type="http://schemas.openxmlformats.org/officeDocument/2006/relationships/diagramQuickStyle" Target="../diagrams/quickStyle43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diagramLayout" Target="../diagrams/layout44.xml"/><Relationship Id="rId7" Type="http://schemas.openxmlformats.org/officeDocument/2006/relationships/image" Target="../media/image44.jpeg"/><Relationship Id="rId2" Type="http://schemas.openxmlformats.org/officeDocument/2006/relationships/diagramData" Target="../diagrams/data4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4.xml"/><Relationship Id="rId5" Type="http://schemas.openxmlformats.org/officeDocument/2006/relationships/diagramColors" Target="../diagrams/colors44.xml"/><Relationship Id="rId4" Type="http://schemas.openxmlformats.org/officeDocument/2006/relationships/diagramQuickStyle" Target="../diagrams/quickStyle44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5.xml"/><Relationship Id="rId2" Type="http://schemas.openxmlformats.org/officeDocument/2006/relationships/diagramData" Target="../diagrams/data4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5.xml"/><Relationship Id="rId5" Type="http://schemas.openxmlformats.org/officeDocument/2006/relationships/diagramColors" Target="../diagrams/colors45.xml"/><Relationship Id="rId4" Type="http://schemas.openxmlformats.org/officeDocument/2006/relationships/diagramQuickStyle" Target="../diagrams/quickStyle45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6.xml"/><Relationship Id="rId2" Type="http://schemas.openxmlformats.org/officeDocument/2006/relationships/diagramData" Target="../diagrams/data4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6.xml"/><Relationship Id="rId5" Type="http://schemas.openxmlformats.org/officeDocument/2006/relationships/diagramColors" Target="../diagrams/colors46.xml"/><Relationship Id="rId4" Type="http://schemas.openxmlformats.org/officeDocument/2006/relationships/diagramQuickStyle" Target="../diagrams/quickStyle46.xml"/></Relationships>
</file>

<file path=ppt/slides/_rels/slide4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7.xml"/><Relationship Id="rId2" Type="http://schemas.openxmlformats.org/officeDocument/2006/relationships/diagramData" Target="../diagrams/data4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7.xml"/><Relationship Id="rId5" Type="http://schemas.openxmlformats.org/officeDocument/2006/relationships/diagramColors" Target="../diagrams/colors47.xml"/><Relationship Id="rId4" Type="http://schemas.openxmlformats.org/officeDocument/2006/relationships/diagramQuickStyle" Target="../diagrams/quickStyle4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s://schuc123.mskobr.ru/files/IMG/hello_html_m67c27a2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3362"/>
          <a:stretch/>
        </p:blipFill>
        <p:spPr bwMode="auto">
          <a:xfrm>
            <a:off x="2831391" y="2564904"/>
            <a:ext cx="3445257" cy="3377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163757" y="1016062"/>
            <a:ext cx="9014441" cy="2395358"/>
          </a:xfrm>
        </p:spPr>
        <p:txBody>
          <a:bodyPr>
            <a:normAutofit/>
          </a:bodyPr>
          <a:lstStyle/>
          <a:p>
            <a:pPr marL="0" indent="0"/>
            <a:r>
              <a:rPr lang="ru-RU" sz="4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ru-RU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Школа современного учителя. </a:t>
            </a:r>
            <a:br>
              <a:rPr lang="ru-RU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Развитие </a:t>
            </a:r>
            <a: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естественнонаучной грамотности у </a:t>
            </a:r>
            <a:r>
              <a:rPr lang="ru-RU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учащихся» </a:t>
            </a:r>
          </a:p>
        </p:txBody>
      </p:sp>
      <p:sp>
        <p:nvSpPr>
          <p:cNvPr id="4" name="AutoShape 2" descr="https://s0.slide-share.ru/s_slide/85e0e76644e5d7f815b875b43359b14e/8812caee-d9cb-47c4-8bf9-5a0d89d9207e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https://s0.slide-share.ru/s_slide/85e0e76644e5d7f815b875b43359b14e/8812caee-d9cb-47c4-8bf9-5a0d89d9207e.jpe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009058" y="-22149"/>
            <a:ext cx="7089925" cy="1073793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МИНИСТЕРСТВО ОБРАЗОВАНИЯ И НАУКИ РЕСПУБЛИКИ ДАГЕСТАН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</a:rPr>
              <a:t>ГБУ ДПО РД «Дагестанский институт развития образования»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</a:rPr>
              <a:t>Центр развития общего образования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10" name="Picture 2" descr="C:\Users\User\Downloads\эмблема Диро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46" y="30493"/>
            <a:ext cx="960041" cy="1003851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50952"/>
            <a:ext cx="980361" cy="976672"/>
          </a:xfrm>
          <a:prstGeom prst="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  <p:sp>
        <p:nvSpPr>
          <p:cNvPr id="3" name="Прямоугольник 2"/>
          <p:cNvSpPr/>
          <p:nvPr/>
        </p:nvSpPr>
        <p:spPr>
          <a:xfrm>
            <a:off x="156252" y="6093296"/>
            <a:ext cx="9013764" cy="64633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Calibri" panose="020F0502020204030204" pitchFamily="34" charset="0"/>
                <a:cs typeface="Calibri" panose="020F0502020204030204" pitchFamily="34" charset="0"/>
              </a:rPr>
              <a:t>Мухтарова Гульнара Магомедовна,</a:t>
            </a:r>
          </a:p>
          <a:p>
            <a:pPr algn="ctr"/>
            <a:r>
              <a:rPr lang="ru-RU" b="1" dirty="0">
                <a:latin typeface="Calibri" panose="020F0502020204030204" pitchFamily="34" charset="0"/>
                <a:cs typeface="Calibri" panose="020F0502020204030204" pitchFamily="34" charset="0"/>
              </a:rPr>
              <a:t>к.б.н.,  методист лаборатории по формированию функциональной грамотности ДИРО</a:t>
            </a:r>
          </a:p>
        </p:txBody>
      </p:sp>
    </p:spTree>
    <p:extLst>
      <p:ext uri="{BB962C8B-B14F-4D97-AF65-F5344CB8AC3E}">
        <p14:creationId xmlns:p14="http://schemas.microsoft.com/office/powerpoint/2010/main" val="939971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007642946"/>
              </p:ext>
            </p:extLst>
          </p:nvPr>
        </p:nvGraphicFramePr>
        <p:xfrm>
          <a:off x="11113" y="19050"/>
          <a:ext cx="9132887" cy="43996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3316" name="Picture 4" descr="https://www.shkolazhizni.ru/img/content/i207/207108_or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087" b="7088"/>
          <a:stretch/>
        </p:blipFill>
        <p:spPr bwMode="auto">
          <a:xfrm>
            <a:off x="1837468" y="4302426"/>
            <a:ext cx="5906369" cy="2555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5139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dynamicsun.ru/wp-content/uploads/2016/06/drug_testing_Webinar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91" t="6350" r="1976" b="7839"/>
          <a:stretch/>
        </p:blipFill>
        <p:spPr bwMode="auto">
          <a:xfrm>
            <a:off x="4440060" y="41413"/>
            <a:ext cx="4694610" cy="3230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165885343"/>
              </p:ext>
            </p:extLst>
          </p:nvPr>
        </p:nvGraphicFramePr>
        <p:xfrm>
          <a:off x="179512" y="116632"/>
          <a:ext cx="4104456" cy="67413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Picture 6" descr="https://legkayaucheba.ru/wp-content/uploads/2021/09/skoro-shkoly-otkazhutsja-ot-bumazhnyh-uchebnikov-1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5982" y="3573016"/>
            <a:ext cx="4728688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0029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Объект 6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481167806"/>
              </p:ext>
            </p:extLst>
          </p:nvPr>
        </p:nvGraphicFramePr>
        <p:xfrm>
          <a:off x="33401" y="1"/>
          <a:ext cx="8928100" cy="47971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976109222"/>
              </p:ext>
            </p:extLst>
          </p:nvPr>
        </p:nvGraphicFramePr>
        <p:xfrm>
          <a:off x="107504" y="4869160"/>
          <a:ext cx="8928992" cy="1870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3316000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2"/>
          <p:cNvSpPr txBox="1">
            <a:spLocks/>
          </p:cNvSpPr>
          <p:nvPr/>
        </p:nvSpPr>
        <p:spPr>
          <a:xfrm>
            <a:off x="62677" y="172549"/>
            <a:ext cx="8892480" cy="325645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850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/>
              <a:t>Сейчас стали нужны не сами знания, а знания о том, где и как их</a:t>
            </a:r>
            <a:r>
              <a:rPr lang="ru-RU" b="1" dirty="0" smtClean="0"/>
              <a:t> добыть </a:t>
            </a:r>
            <a:r>
              <a:rPr lang="ru-RU" dirty="0" smtClean="0"/>
              <a:t>и </a:t>
            </a:r>
            <a:r>
              <a:rPr lang="ru-RU" b="1" dirty="0" smtClean="0"/>
              <a:t>применить</a:t>
            </a:r>
            <a:r>
              <a:rPr lang="ru-RU" dirty="0" smtClean="0"/>
              <a:t>. Но еще важнее – умение их </a:t>
            </a:r>
            <a:r>
              <a:rPr lang="ru-RU" b="1" dirty="0" smtClean="0"/>
              <a:t>интегрировать </a:t>
            </a:r>
            <a:r>
              <a:rPr lang="ru-RU" dirty="0" smtClean="0"/>
              <a:t>или </a:t>
            </a:r>
            <a:r>
              <a:rPr lang="ru-RU" b="1" dirty="0" smtClean="0"/>
              <a:t>создать информацию</a:t>
            </a:r>
            <a:r>
              <a:rPr lang="ru-RU" dirty="0" smtClean="0"/>
              <a:t>. И то и другое и третье – результаты деятельности. </a:t>
            </a:r>
          </a:p>
          <a:p>
            <a:r>
              <a:rPr lang="ru-RU" dirty="0" smtClean="0"/>
              <a:t>Таким образом, </a:t>
            </a:r>
            <a:r>
              <a:rPr lang="ru-RU" b="1" dirty="0" smtClean="0"/>
              <a:t>изменяются как характер учебного процесса</a:t>
            </a:r>
            <a:r>
              <a:rPr lang="ru-RU" dirty="0" smtClean="0"/>
              <a:t>, так и </a:t>
            </a:r>
            <a:r>
              <a:rPr lang="ru-RU" b="1" dirty="0" smtClean="0"/>
              <a:t>способы деятельности учителя</a:t>
            </a:r>
            <a:r>
              <a:rPr lang="ru-RU" dirty="0" smtClean="0"/>
              <a:t>. </a:t>
            </a:r>
          </a:p>
          <a:p>
            <a:r>
              <a:rPr lang="ru-RU" dirty="0" smtClean="0"/>
              <a:t>Ученик </a:t>
            </a:r>
            <a:r>
              <a:rPr lang="ru-RU" dirty="0"/>
              <a:t>становится активным субъектом образовательной деятельности.</a:t>
            </a:r>
            <a:endParaRPr lang="ru-RU" dirty="0" smtClean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15362" name="Picture 2" descr="https://ifregion.com/wp-content/uploads/2021/10/istochniki-informaczii.jpe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27" t="6722" r="11165" b="4672"/>
          <a:stretch/>
        </p:blipFill>
        <p:spPr bwMode="auto">
          <a:xfrm>
            <a:off x="45165" y="3545633"/>
            <a:ext cx="3948132" cy="3312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 descr="https://schoolmalm-1.ucoz.ru/_nw/11/08542528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7" t="16460" r="5074" b="2539"/>
          <a:stretch/>
        </p:blipFill>
        <p:spPr bwMode="auto">
          <a:xfrm>
            <a:off x="4657838" y="3645024"/>
            <a:ext cx="4463377" cy="3038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4096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76251556"/>
              </p:ext>
            </p:extLst>
          </p:nvPr>
        </p:nvGraphicFramePr>
        <p:xfrm>
          <a:off x="155574" y="1"/>
          <a:ext cx="8880921" cy="42210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230960"/>
            <a:ext cx="8736905" cy="2456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0317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12593873"/>
              </p:ext>
            </p:extLst>
          </p:nvPr>
        </p:nvGraphicFramePr>
        <p:xfrm>
          <a:off x="58618" y="188640"/>
          <a:ext cx="9085382" cy="24927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2952660009"/>
              </p:ext>
            </p:extLst>
          </p:nvPr>
        </p:nvGraphicFramePr>
        <p:xfrm>
          <a:off x="21771" y="3068960"/>
          <a:ext cx="9144000" cy="36724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523178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129303131"/>
              </p:ext>
            </p:extLst>
          </p:nvPr>
        </p:nvGraphicFramePr>
        <p:xfrm>
          <a:off x="179512" y="116632"/>
          <a:ext cx="8712968" cy="29523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172" name="Picture 4" descr="https://s1.1zoom.ru/big7/170/White_background_Little_girls_Smile_Book_Glance_563046_2148x1920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068960"/>
            <a:ext cx="4108506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277408473"/>
              </p:ext>
            </p:extLst>
          </p:nvPr>
        </p:nvGraphicFramePr>
        <p:xfrm>
          <a:off x="3851920" y="3068960"/>
          <a:ext cx="5184576" cy="36724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3563483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346897056"/>
              </p:ext>
            </p:extLst>
          </p:nvPr>
        </p:nvGraphicFramePr>
        <p:xfrm>
          <a:off x="0" y="0"/>
          <a:ext cx="9144000" cy="2304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2283337351"/>
              </p:ext>
            </p:extLst>
          </p:nvPr>
        </p:nvGraphicFramePr>
        <p:xfrm>
          <a:off x="107504" y="3861048"/>
          <a:ext cx="9036496" cy="27813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14" name="Схема 13"/>
          <p:cNvGraphicFramePr/>
          <p:nvPr>
            <p:extLst>
              <p:ext uri="{D42A27DB-BD31-4B8C-83A1-F6EECF244321}">
                <p14:modId xmlns:p14="http://schemas.microsoft.com/office/powerpoint/2010/main" val="392398304"/>
              </p:ext>
            </p:extLst>
          </p:nvPr>
        </p:nvGraphicFramePr>
        <p:xfrm>
          <a:off x="2051720" y="2204864"/>
          <a:ext cx="5040560" cy="22322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</p:spTree>
    <p:extLst>
      <p:ext uri="{BB962C8B-B14F-4D97-AF65-F5344CB8AC3E}">
        <p14:creationId xmlns:p14="http://schemas.microsoft.com/office/powerpoint/2010/main" val="3468341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2" name="Picture 4" descr="http://www.eduportal44.ru/Buy/scool37/%D0%9C%D0%A0/PublishingImages/SitePages/%D0%A4%D1%83%D0%BD%D0%BA%D1%86%D0%B8%D0%BE%D0%BD%D0%B0%D0%BB%D1%8C%D0%BD%D0%B0%D1%8F%20%D0%B3%D1%80%D0%B0%D0%BC%D0%BE%D1%82%D0%BD%D0%BE%D1%81%D1%82%D1%8C/45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73" r="307" b="8227"/>
          <a:stretch/>
        </p:blipFill>
        <p:spPr bwMode="auto">
          <a:xfrm>
            <a:off x="498545" y="80977"/>
            <a:ext cx="8314750" cy="619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s://moi-raskraski.ru/images/raskraski/dlja-malenkih/lopata/moi-raskraski-lopata-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69" t="19281" r="7871" b="19654"/>
          <a:stretch/>
        </p:blipFill>
        <p:spPr bwMode="auto">
          <a:xfrm>
            <a:off x="3707904" y="3747759"/>
            <a:ext cx="1224136" cy="1192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https://www.clipartqueen.com/image-files/sun-sumbol-sun-ray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6" y="60017"/>
            <a:ext cx="2411997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0" y="6273225"/>
            <a:ext cx="9037984" cy="5847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600" i="1" dirty="0" smtClean="0"/>
              <a:t>От себя в эту схему добавим лопату, так как учитель рыхлит</a:t>
            </a:r>
            <a:r>
              <a:rPr lang="ru-RU" sz="1600" i="1" dirty="0"/>
              <a:t> </a:t>
            </a:r>
            <a:r>
              <a:rPr lang="ru-RU" sz="1600" i="1" dirty="0" smtClean="0"/>
              <a:t>почву, в которой растет дерево. И, конечно, солнце – источник энергии, без которого не возможен рост дерева.</a:t>
            </a:r>
            <a:endParaRPr lang="ru-RU" sz="1600" i="1" dirty="0"/>
          </a:p>
        </p:txBody>
      </p:sp>
    </p:spTree>
    <p:extLst>
      <p:ext uri="{BB962C8B-B14F-4D97-AF65-F5344CB8AC3E}">
        <p14:creationId xmlns:p14="http://schemas.microsoft.com/office/powerpoint/2010/main" val="1934188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260201691"/>
              </p:ext>
            </p:extLst>
          </p:nvPr>
        </p:nvGraphicFramePr>
        <p:xfrm>
          <a:off x="35970" y="188640"/>
          <a:ext cx="8892480" cy="34563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113961" y="3573016"/>
            <a:ext cx="8928992" cy="31804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57200">
              <a:lnSpc>
                <a:spcPts val="2000"/>
              </a:lnSpc>
            </a:pPr>
            <a:r>
              <a:rPr lang="ru-RU" sz="2200" dirty="0" smtClean="0"/>
              <a:t>Учитель </a:t>
            </a:r>
            <a:r>
              <a:rPr lang="ru-RU" sz="2200" dirty="0"/>
              <a:t>превращается в </a:t>
            </a:r>
            <a:r>
              <a:rPr lang="ru-RU" sz="2200" dirty="0" smtClean="0"/>
              <a:t>руководителя, </a:t>
            </a:r>
            <a:r>
              <a:rPr lang="ru-RU" sz="2200" dirty="0"/>
              <a:t>организатора коммуникаций, </a:t>
            </a:r>
            <a:r>
              <a:rPr lang="ru-RU" sz="2200" dirty="0" smtClean="0"/>
              <a:t> </a:t>
            </a:r>
            <a:r>
              <a:rPr lang="ru-RU" sz="2200" dirty="0"/>
              <a:t>эксперта. </a:t>
            </a:r>
            <a:endParaRPr lang="ru-RU" sz="2200" dirty="0" smtClean="0"/>
          </a:p>
          <a:p>
            <a:pPr indent="457200">
              <a:lnSpc>
                <a:spcPts val="2000"/>
              </a:lnSpc>
            </a:pPr>
            <a:endParaRPr lang="ru-RU" sz="2200" dirty="0" smtClean="0"/>
          </a:p>
          <a:p>
            <a:pPr indent="457200">
              <a:lnSpc>
                <a:spcPts val="2000"/>
              </a:lnSpc>
            </a:pPr>
            <a:r>
              <a:rPr lang="ru-RU" sz="2200" dirty="0" smtClean="0"/>
              <a:t>Содержание</a:t>
            </a:r>
            <a:r>
              <a:rPr lang="ru-RU" sz="2200" dirty="0"/>
              <a:t>, за 5 минут рассказанное учителем, через еще 5 минут будет наполовину забыто, а через неделю от него останется в памяти одна двадцатая </a:t>
            </a:r>
            <a:r>
              <a:rPr lang="ru-RU" sz="2200" dirty="0" smtClean="0"/>
              <a:t>часть, но если </a:t>
            </a:r>
            <a:r>
              <a:rPr lang="ru-RU" sz="2200" dirty="0"/>
              <a:t>ученик приложил личные усилия к добыванию этого </a:t>
            </a:r>
            <a:r>
              <a:rPr lang="ru-RU" sz="2200" dirty="0" smtClean="0"/>
              <a:t>знания</a:t>
            </a:r>
            <a:r>
              <a:rPr lang="ru-RU" sz="2200" dirty="0"/>
              <a:t>, пробиваясь через трудности, отстаивая свою </a:t>
            </a:r>
            <a:r>
              <a:rPr lang="ru-RU" sz="2200" dirty="0" smtClean="0"/>
              <a:t>позицию, оно </a:t>
            </a:r>
            <a:r>
              <a:rPr lang="ru-RU" sz="2200" dirty="0"/>
              <a:t>станет достоянием ученика надолго. </a:t>
            </a:r>
            <a:endParaRPr lang="ru-RU" sz="2200" dirty="0" smtClean="0"/>
          </a:p>
          <a:p>
            <a:pPr indent="457200">
              <a:lnSpc>
                <a:spcPts val="2000"/>
              </a:lnSpc>
            </a:pPr>
            <a:r>
              <a:rPr lang="ru-RU" sz="2200" dirty="0" smtClean="0"/>
              <a:t>Соответственно </a:t>
            </a:r>
            <a:r>
              <a:rPr lang="ru-RU" sz="2200" dirty="0"/>
              <a:t>возрастают возможности в реализации личностно- и практико-ориентированного образования, когда учитель уходит от назидания и становится для учеников старшим товарищем, более опытным и лучше образованным. </a:t>
            </a:r>
          </a:p>
        </p:txBody>
      </p:sp>
    </p:spTree>
    <p:extLst>
      <p:ext uri="{BB962C8B-B14F-4D97-AF65-F5344CB8AC3E}">
        <p14:creationId xmlns:p14="http://schemas.microsoft.com/office/powerpoint/2010/main" val="2156742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psy-files.ru/wp-content/uploads/5/1/8/518e07c4c1f2b7c97df1382e52c3c49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132856"/>
            <a:ext cx="6108170" cy="4581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198846153"/>
              </p:ext>
            </p:extLst>
          </p:nvPr>
        </p:nvGraphicFramePr>
        <p:xfrm>
          <a:off x="251520" y="162153"/>
          <a:ext cx="8784976" cy="19389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517307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404870509"/>
              </p:ext>
            </p:extLst>
          </p:nvPr>
        </p:nvGraphicFramePr>
        <p:xfrm>
          <a:off x="17646" y="116632"/>
          <a:ext cx="9018849" cy="12241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0" name="Объект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00420454"/>
              </p:ext>
            </p:extLst>
          </p:nvPr>
        </p:nvGraphicFramePr>
        <p:xfrm>
          <a:off x="467544" y="2420888"/>
          <a:ext cx="8229600" cy="28083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18391" y="5517232"/>
            <a:ext cx="901810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Применение в современном учебном процессе эффективных технологий, сочетание деятельного подхода с различными методами и приемами, создает возможности для развития </a:t>
            </a:r>
            <a:r>
              <a:rPr lang="ru-RU" dirty="0" smtClean="0"/>
              <a:t>личности, </a:t>
            </a:r>
            <a:r>
              <a:rPr lang="ru-RU" dirty="0"/>
              <a:t>практического осмысления полученных </a:t>
            </a:r>
            <a:r>
              <a:rPr lang="ru-RU" dirty="0" smtClean="0"/>
              <a:t>знаний, приобретения </a:t>
            </a:r>
            <a:r>
              <a:rPr lang="ru-RU" dirty="0"/>
              <a:t>умений и навыков </a:t>
            </a:r>
            <a:r>
              <a:rPr lang="ru-RU" dirty="0" smtClean="0"/>
              <a:t>образовательном </a:t>
            </a:r>
            <a:r>
              <a:rPr lang="ru-RU" dirty="0"/>
              <a:t>пространстве.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8391" y="1340768"/>
            <a:ext cx="892899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Эти слова мудрого Конфуция актуальны по сей день</a:t>
            </a:r>
            <a:r>
              <a:rPr lang="ru-RU" sz="2000" dirty="0" smtClean="0"/>
              <a:t>.</a:t>
            </a:r>
            <a:r>
              <a:rPr lang="ru-RU" sz="2000" dirty="0"/>
              <a:t> Бесспорно, быстрее и легче самому показать, объяснить и рассказать новую тему, чем позволить ученикам открывать новые знания и способы действия. </a:t>
            </a:r>
          </a:p>
          <a:p>
            <a:r>
              <a:rPr lang="ru-RU" sz="2000" dirty="0" smtClean="0"/>
              <a:t>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650121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53919152"/>
              </p:ext>
            </p:extLst>
          </p:nvPr>
        </p:nvGraphicFramePr>
        <p:xfrm>
          <a:off x="0" y="116633"/>
          <a:ext cx="9036496" cy="29523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3873064421"/>
              </p:ext>
            </p:extLst>
          </p:nvPr>
        </p:nvGraphicFramePr>
        <p:xfrm>
          <a:off x="251520" y="3212976"/>
          <a:ext cx="8568952" cy="32664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7165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424956"/>
            <a:ext cx="3021285" cy="24804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4" name="Объект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780952764"/>
              </p:ext>
            </p:extLst>
          </p:nvPr>
        </p:nvGraphicFramePr>
        <p:xfrm>
          <a:off x="72143" y="4835949"/>
          <a:ext cx="9036496" cy="18719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79512" y="116632"/>
            <a:ext cx="8856984" cy="230832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/>
              <a:t>Концептуальные основы активного обучения были сформулированы еще в начале ХХ века. Традиционной системе образования, основанной на приобретении и усвоении знаний, было противопоставлено обучение «путем делания», чтобы новые знания извлекались человеком из практической деятельности и личного опыта. </a:t>
            </a:r>
          </a:p>
        </p:txBody>
      </p:sp>
    </p:spTree>
    <p:extLst>
      <p:ext uri="{BB962C8B-B14F-4D97-AF65-F5344CB8AC3E}">
        <p14:creationId xmlns:p14="http://schemas.microsoft.com/office/powerpoint/2010/main" val="3276735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419270756"/>
              </p:ext>
            </p:extLst>
          </p:nvPr>
        </p:nvGraphicFramePr>
        <p:xfrm>
          <a:off x="467544" y="116632"/>
          <a:ext cx="8229600" cy="720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276" b="174"/>
          <a:stretch/>
        </p:blipFill>
        <p:spPr bwMode="auto">
          <a:xfrm>
            <a:off x="0" y="980728"/>
            <a:ext cx="8812517" cy="4752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9879" y="6027003"/>
            <a:ext cx="9170910" cy="64633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/>
              <a:t>«Конус опыта» наглядно иллюстрирует, каких разных образовательных результатов можно добиться, используя различные средства или «носители» содержания обучения </a:t>
            </a:r>
          </a:p>
        </p:txBody>
      </p:sp>
    </p:spTree>
    <p:extLst>
      <p:ext uri="{BB962C8B-B14F-4D97-AF65-F5344CB8AC3E}">
        <p14:creationId xmlns:p14="http://schemas.microsoft.com/office/powerpoint/2010/main" val="2109349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2" r="6995" b="4853"/>
          <a:stretch/>
        </p:blipFill>
        <p:spPr bwMode="auto">
          <a:xfrm>
            <a:off x="1547664" y="620688"/>
            <a:ext cx="6627645" cy="4367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915127377"/>
              </p:ext>
            </p:extLst>
          </p:nvPr>
        </p:nvGraphicFramePr>
        <p:xfrm>
          <a:off x="457200" y="116632"/>
          <a:ext cx="8229600" cy="6480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0" y="5103674"/>
            <a:ext cx="91440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К концу 1970-х </a:t>
            </a:r>
            <a:r>
              <a:rPr lang="ru-RU" dirty="0" smtClean="0"/>
              <a:t>годов </a:t>
            </a:r>
            <a:r>
              <a:rPr lang="ru-RU" dirty="0"/>
              <a:t>сформулирована концепция «пирамиды обучения». Она также демонстрирует зависимость между методами обучения и степенью усвоения материала. </a:t>
            </a:r>
            <a:r>
              <a:rPr lang="ru-RU" dirty="0" smtClean="0"/>
              <a:t>Видно, что </a:t>
            </a:r>
            <a:r>
              <a:rPr lang="ru-RU" dirty="0"/>
              <a:t>монолог </a:t>
            </a:r>
            <a:r>
              <a:rPr lang="ru-RU" dirty="0" smtClean="0"/>
              <a:t>учителя - самый неэффективный </a:t>
            </a:r>
            <a:r>
              <a:rPr lang="ru-RU" dirty="0"/>
              <a:t>метод обучения: он обеспечивает освоение в среднем около 5% содержания. В то же время активное обучение </a:t>
            </a:r>
            <a:r>
              <a:rPr lang="ru-RU" dirty="0" smtClean="0"/>
              <a:t>позволяет </a:t>
            </a:r>
            <a:r>
              <a:rPr lang="ru-RU" dirty="0"/>
              <a:t>добиться </a:t>
            </a:r>
            <a:r>
              <a:rPr lang="ru-RU" dirty="0" smtClean="0"/>
              <a:t>значительных результатов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071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783083628"/>
              </p:ext>
            </p:extLst>
          </p:nvPr>
        </p:nvGraphicFramePr>
        <p:xfrm>
          <a:off x="107504" y="0"/>
          <a:ext cx="8784976" cy="28529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0141" y="5842337"/>
            <a:ext cx="9124663" cy="101566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ru-RU" sz="2000" dirty="0" smtClean="0"/>
              <a:t>Практико-ориентированное </a:t>
            </a:r>
            <a:r>
              <a:rPr lang="ru-RU" sz="2000" dirty="0"/>
              <a:t>обучение соединяет науку и ученика, раскрывает связи между знаниями и повседневной жизнью людей, проблемами, возникающими перед ними. </a:t>
            </a:r>
          </a:p>
        </p:txBody>
      </p:sp>
      <p:pic>
        <p:nvPicPr>
          <p:cNvPr id="1026" name="Picture 2" descr="https://storage.myseldon.com/news-pict-e5/E554C57084AE99C2EB247FB6A1F9705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75" y="3006096"/>
            <a:ext cx="2747325" cy="2290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www.pravmir.ru/wp-content/uploads/2016/11/DSC05245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174" y="2962951"/>
            <a:ext cx="3240360" cy="2314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s://killer-antiplagiat.ru/ArticlesFiles/0091b162-6004-4cad-9c7e-b68aee0ae5a3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8069" y="2931038"/>
            <a:ext cx="2773581" cy="2283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6938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128916815"/>
              </p:ext>
            </p:extLst>
          </p:nvPr>
        </p:nvGraphicFramePr>
        <p:xfrm>
          <a:off x="0" y="115888"/>
          <a:ext cx="8892480" cy="3744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076" name="Picture 4" descr="https://mtdata.ru/u15/photoFC32/20330245001-0/original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05638"/>
            <a:ext cx="4104455" cy="2733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s://img.vp43.ru/news/24/24308/0orig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768" y="4033156"/>
            <a:ext cx="3890862" cy="2706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8717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856984" cy="1152128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>
              <a:lnSpc>
                <a:spcPts val="2900"/>
              </a:lnSpc>
            </a:pPr>
            <a:r>
              <a:rPr lang="ru-RU" sz="2800" dirty="0"/>
              <a:t>Практическая ориентация и дифференциация работы на уроке может строится на принципах вариативности, т.е. признания разнообразия содержания и формы учебного процесса. </a:t>
            </a: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99312822"/>
              </p:ext>
            </p:extLst>
          </p:nvPr>
        </p:nvGraphicFramePr>
        <p:xfrm>
          <a:off x="179478" y="1313384"/>
          <a:ext cx="8857018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3779912" y="4653136"/>
            <a:ext cx="5256584" cy="203132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/>
              <a:t>Ответы на эти вопросы предполагают высокую активизацию мышления, в ходе ответов учащиеся повторяют и закрепляют знание законов, формул, понятий, учатся анализировать факты, строить гипотезы, делать наиболее целесообразные заключения и выводы, ориентироваться в областях применения. </a:t>
            </a:r>
          </a:p>
        </p:txBody>
      </p:sp>
    </p:spTree>
    <p:extLst>
      <p:ext uri="{BB962C8B-B14F-4D97-AF65-F5344CB8AC3E}">
        <p14:creationId xmlns:p14="http://schemas.microsoft.com/office/powerpoint/2010/main" val="2070743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258735439"/>
              </p:ext>
            </p:extLst>
          </p:nvPr>
        </p:nvGraphicFramePr>
        <p:xfrm>
          <a:off x="457200" y="116632"/>
          <a:ext cx="8229600" cy="12241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96533253"/>
              </p:ext>
            </p:extLst>
          </p:nvPr>
        </p:nvGraphicFramePr>
        <p:xfrm>
          <a:off x="467544" y="1844824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3661392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21185328"/>
              </p:ext>
            </p:extLst>
          </p:nvPr>
        </p:nvGraphicFramePr>
        <p:xfrm>
          <a:off x="107504" y="404664"/>
          <a:ext cx="8579296" cy="61206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43303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928992" cy="1080120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2800" dirty="0" smtClean="0"/>
              <a:t>Конструктор </a:t>
            </a:r>
            <a:r>
              <a:rPr lang="ru-RU" sz="2800" dirty="0"/>
              <a:t>позволяет учителю формулировать разнообразные типы </a:t>
            </a:r>
            <a:r>
              <a:rPr lang="ru-RU" sz="2800" dirty="0" smtClean="0"/>
              <a:t>задач</a:t>
            </a:r>
            <a:endParaRPr lang="ru-RU" sz="28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78204747"/>
              </p:ext>
            </p:extLst>
          </p:nvPr>
        </p:nvGraphicFramePr>
        <p:xfrm>
          <a:off x="107504" y="1340767"/>
          <a:ext cx="8784976" cy="5328593"/>
        </p:xfrm>
        <a:graphic>
          <a:graphicData uri="http://schemas.openxmlformats.org/drawingml/2006/table">
            <a:tbl>
              <a:tblPr/>
              <a:tblGrid>
                <a:gridCol w="1728192"/>
                <a:gridCol w="7056784"/>
              </a:tblGrid>
              <a:tr h="633501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>
                          <a:effectLst/>
                          <a:latin typeface="Times New Roman"/>
                        </a:rPr>
                        <a:t>Категория учебных целей</a:t>
                      </a:r>
                      <a:endParaRPr lang="ru-RU" sz="1800" dirty="0">
                        <a:effectLst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Их </a:t>
                      </a:r>
                      <a:r>
                        <a:rPr lang="ru-RU" sz="24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краткая характеристика</a:t>
                      </a:r>
                      <a:endParaRPr lang="ru-RU" sz="2400" dirty="0">
                        <a:effectLst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745816">
                <a:tc>
                  <a:txBody>
                    <a:bodyPr/>
                    <a:lstStyle/>
                    <a:p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Ознакомление</a:t>
                      </a:r>
                      <a:endParaRPr lang="ru-RU" sz="1800" dirty="0">
                        <a:effectLst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Запоминание и воспроизведение изученного материала. Общая черта — припоминание соответствующих сведений от фактов до теорий.</a:t>
                      </a:r>
                      <a:endParaRPr lang="ru-RU" sz="1800" dirty="0">
                        <a:effectLst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745816">
                <a:tc>
                  <a:txBody>
                    <a:bodyPr/>
                    <a:lstStyle/>
                    <a:p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Понимание</a:t>
                      </a:r>
                      <a:endParaRPr lang="ru-RU" sz="1800" dirty="0">
                        <a:effectLst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Преобразование материала из одной формы в другую, интерпретация материала учеником, предположение о дальнейшем ходе событий.</a:t>
                      </a:r>
                      <a:endParaRPr lang="ru-RU" sz="1800" dirty="0">
                        <a:effectLst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872763">
                <a:tc>
                  <a:txBody>
                    <a:bodyPr/>
                    <a:lstStyle/>
                    <a:p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Применение</a:t>
                      </a:r>
                      <a:endParaRPr lang="ru-RU" sz="1800" dirty="0">
                        <a:effectLst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Умение использовать изученный материал в конкретных условиях и новых ситуациях. Применение правил, методов, понятий, законов, принципов, теорий.</a:t>
                      </a:r>
                      <a:endParaRPr lang="ru-RU" sz="1800" dirty="0">
                        <a:effectLst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872763">
                <a:tc>
                  <a:txBody>
                    <a:bodyPr/>
                    <a:lstStyle/>
                    <a:p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Анализ</a:t>
                      </a:r>
                      <a:endParaRPr lang="ru-RU" sz="1800" dirty="0">
                        <a:effectLst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Умение разбивать материал на составляющие так, чтобы ясно выступала его структура. Вычисление частей целого, выявление взаимосвязей, осознание принципов организации целого.</a:t>
                      </a:r>
                      <a:endParaRPr lang="ru-RU" sz="1800" dirty="0">
                        <a:effectLst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585171">
                <a:tc>
                  <a:txBody>
                    <a:bodyPr/>
                    <a:lstStyle/>
                    <a:p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Синтез</a:t>
                      </a:r>
                      <a:endParaRPr lang="ru-RU" sz="1800" dirty="0">
                        <a:effectLst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Умение комбинировать элементы, чтобы получился новый </a:t>
                      </a:r>
                      <a:r>
                        <a:rPr lang="ru-RU" sz="18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продукт, сообщение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, план действий, схемы.</a:t>
                      </a:r>
                      <a:endParaRPr lang="ru-RU" sz="1800" dirty="0">
                        <a:effectLst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872763">
                <a:tc>
                  <a:txBody>
                    <a:bodyPr/>
                    <a:lstStyle/>
                    <a:p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Оценка</a:t>
                      </a:r>
                      <a:endParaRPr lang="ru-RU" sz="1800" dirty="0">
                        <a:effectLst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Умение оценивать значение того или иного материала по четким критериям. Критерии могут определяться самими учениками или задаваться им извне.</a:t>
                      </a:r>
                      <a:endParaRPr lang="ru-RU" sz="1800" dirty="0">
                        <a:effectLst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30594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A597CB47-6CA7-45C7-84DD-4A6C0990D0B6}"/>
              </a:ext>
            </a:extLst>
          </p:cNvPr>
          <p:cNvSpPr txBox="1"/>
          <p:nvPr/>
        </p:nvSpPr>
        <p:spPr>
          <a:xfrm>
            <a:off x="1572139" y="37697"/>
            <a:ext cx="597666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000" b="1" spc="-40" dirty="0" smtClean="0">
                <a:solidFill>
                  <a:srgbClr val="C0000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КОНСТРУКТОР УЧЕБНЫХ ЗАДАЧ</a:t>
            </a:r>
            <a:endParaRPr lang="ru-RU" sz="2000" dirty="0"/>
          </a:p>
        </p:txBody>
      </p:sp>
      <p:graphicFrame>
        <p:nvGraphicFramePr>
          <p:cNvPr id="6" name="Таблица 6">
            <a:extLst>
              <a:ext uri="{FF2B5EF4-FFF2-40B4-BE49-F238E27FC236}">
                <a16:creationId xmlns:a16="http://schemas.microsoft.com/office/drawing/2014/main" xmlns="" id="{4576B36D-2B08-405D-9059-83F5E3E773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89407"/>
              </p:ext>
            </p:extLst>
          </p:nvPr>
        </p:nvGraphicFramePr>
        <p:xfrm>
          <a:off x="107504" y="508247"/>
          <a:ext cx="8928994" cy="61664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88166">
                  <a:extLst>
                    <a:ext uri="{9D8B030D-6E8A-4147-A177-3AD203B41FA5}">
                      <a16:colId xmlns:a16="http://schemas.microsoft.com/office/drawing/2014/main" xmlns="" val="2386309936"/>
                    </a:ext>
                  </a:extLst>
                </a:gridCol>
                <a:gridCol w="1488166">
                  <a:extLst>
                    <a:ext uri="{9D8B030D-6E8A-4147-A177-3AD203B41FA5}">
                      <a16:colId xmlns:a16="http://schemas.microsoft.com/office/drawing/2014/main" xmlns="" val="570559024"/>
                    </a:ext>
                  </a:extLst>
                </a:gridCol>
                <a:gridCol w="1488164">
                  <a:extLst>
                    <a:ext uri="{9D8B030D-6E8A-4147-A177-3AD203B41FA5}">
                      <a16:colId xmlns:a16="http://schemas.microsoft.com/office/drawing/2014/main" xmlns="" val="1037663218"/>
                    </a:ext>
                  </a:extLst>
                </a:gridCol>
                <a:gridCol w="1488166">
                  <a:extLst>
                    <a:ext uri="{9D8B030D-6E8A-4147-A177-3AD203B41FA5}">
                      <a16:colId xmlns:a16="http://schemas.microsoft.com/office/drawing/2014/main" xmlns="" val="2874831278"/>
                    </a:ext>
                  </a:extLst>
                </a:gridCol>
                <a:gridCol w="1488166">
                  <a:extLst>
                    <a:ext uri="{9D8B030D-6E8A-4147-A177-3AD203B41FA5}">
                      <a16:colId xmlns:a16="http://schemas.microsoft.com/office/drawing/2014/main" xmlns="" val="1092837713"/>
                    </a:ext>
                  </a:extLst>
                </a:gridCol>
                <a:gridCol w="1488166">
                  <a:extLst>
                    <a:ext uri="{9D8B030D-6E8A-4147-A177-3AD203B41FA5}">
                      <a16:colId xmlns:a16="http://schemas.microsoft.com/office/drawing/2014/main" xmlns="" val="455228038"/>
                    </a:ext>
                  </a:extLst>
                </a:gridCol>
              </a:tblGrid>
              <a:tr h="472481"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Ознакомление </a:t>
                      </a:r>
                      <a:endParaRPr lang="ru-RU" sz="1600" dirty="0"/>
                    </a:p>
                  </a:txBody>
                  <a:tcPr marL="68580" marR="6858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Понимание </a:t>
                      </a:r>
                      <a:endParaRPr lang="ru-RU" sz="1600" dirty="0"/>
                    </a:p>
                  </a:txBody>
                  <a:tcPr marL="68580" marR="6858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Применение </a:t>
                      </a:r>
                      <a:endParaRPr lang="ru-RU" sz="1600" dirty="0"/>
                    </a:p>
                  </a:txBody>
                  <a:tcPr marL="68580" marR="6858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Анализ </a:t>
                      </a:r>
                      <a:endParaRPr lang="ru-RU" sz="1600" dirty="0"/>
                    </a:p>
                  </a:txBody>
                  <a:tcPr marL="68580" marR="6858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Синтез</a:t>
                      </a:r>
                      <a:endParaRPr lang="ru-RU" sz="1600" dirty="0"/>
                    </a:p>
                  </a:txBody>
                  <a:tcPr marL="68580" marR="6858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Оценка </a:t>
                      </a:r>
                      <a:endParaRPr lang="ru-RU" sz="1600" dirty="0"/>
                    </a:p>
                  </a:txBody>
                  <a:tcPr marL="68580" marR="6858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14913926"/>
                  </a:ext>
                </a:extLst>
              </a:tr>
              <a:tr h="631264">
                <a:tc>
                  <a:txBody>
                    <a:bodyPr/>
                    <a:lstStyle/>
                    <a:p>
                      <a:pPr marL="0">
                        <a:spcAft>
                          <a:spcPts val="0"/>
                        </a:spcAft>
                      </a:pPr>
                      <a:r>
                        <a:rPr lang="ru-RU" sz="1400" b="0" spc="-40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Назовите основные части…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>
                        <a:spcAft>
                          <a:spcPts val="0"/>
                        </a:spcAft>
                      </a:pPr>
                      <a:r>
                        <a:rPr lang="ru-RU" sz="1400" b="0" spc="-40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Объясните причины того, что…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>
                        <a:spcAft>
                          <a:spcPts val="0"/>
                        </a:spcAft>
                      </a:pPr>
                      <a:r>
                        <a:rPr lang="ru-RU" sz="1400" b="0" spc="-40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Изобразите информацию графически…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1"/>
                    </a:solidFill>
                  </a:tcPr>
                </a:tc>
                <a:tc>
                  <a:txBody>
                    <a:bodyPr/>
                    <a:lstStyle/>
                    <a:p>
                      <a:pPr marL="0">
                        <a:spcAft>
                          <a:spcPts val="0"/>
                        </a:spcAft>
                      </a:pPr>
                      <a:r>
                        <a:rPr lang="ru-RU" sz="1400" b="0" spc="-40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Раскройте особенности…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marL="0">
                        <a:spcAft>
                          <a:spcPts val="0"/>
                        </a:spcAft>
                      </a:pPr>
                      <a:r>
                        <a:rPr lang="ru-RU" sz="1400" b="0" spc="-40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Предложите новый (иной) вариант…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>
                        <a:spcAft>
                          <a:spcPts val="0"/>
                        </a:spcAft>
                      </a:pPr>
                      <a:r>
                        <a:rPr lang="ru-RU" sz="1400" b="0" spc="-40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Ранжируйте… и обоснуйте…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12955215"/>
                  </a:ext>
                </a:extLst>
              </a:tr>
              <a:tr h="841686">
                <a:tc>
                  <a:txBody>
                    <a:bodyPr/>
                    <a:lstStyle/>
                    <a:p>
                      <a:pPr marL="0">
                        <a:spcAft>
                          <a:spcPts val="0"/>
                        </a:spcAft>
                      </a:pPr>
                      <a:r>
                        <a:rPr lang="ru-RU" sz="1400" b="0" spc="-40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Сгруппируйте вместе все…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>
                        <a:spcAft>
                          <a:spcPts val="0"/>
                        </a:spcAft>
                      </a:pPr>
                      <a:r>
                        <a:rPr lang="ru-RU" sz="1400" b="0" spc="-40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Обрисуйте в общих чертах шаги, необходимые для того, чтобы…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>
                        <a:spcAft>
                          <a:spcPts val="0"/>
                        </a:spcAft>
                      </a:pPr>
                      <a:r>
                        <a:rPr lang="ru-RU" sz="1400" b="0" spc="-40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Предложите способ, позволяющий…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1"/>
                    </a:solidFill>
                  </a:tcPr>
                </a:tc>
                <a:tc>
                  <a:txBody>
                    <a:bodyPr/>
                    <a:lstStyle/>
                    <a:p>
                      <a:pPr marL="0">
                        <a:spcAft>
                          <a:spcPts val="0"/>
                        </a:spcAft>
                      </a:pPr>
                      <a:r>
                        <a:rPr lang="ru-RU" sz="1400" b="0" spc="-40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Проанализируйте структуру… с точки зрения…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marL="0">
                        <a:spcAft>
                          <a:spcPts val="0"/>
                        </a:spcAft>
                      </a:pPr>
                      <a:r>
                        <a:rPr lang="ru-RU" sz="1400" b="0" spc="-40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Разработайте план, позволяющий (препятствующий)…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>
                        <a:spcAft>
                          <a:spcPts val="0"/>
                        </a:spcAft>
                      </a:pPr>
                      <a:r>
                        <a:rPr lang="ru-RU" sz="1400" b="0" spc="-40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Определите, какое из решений является оптимальным для…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69094173"/>
                  </a:ext>
                </a:extLst>
              </a:tr>
              <a:tr h="841686">
                <a:tc>
                  <a:txBody>
                    <a:bodyPr/>
                    <a:lstStyle/>
                    <a:p>
                      <a:pPr marL="0">
                        <a:spcAft>
                          <a:spcPts val="0"/>
                        </a:spcAft>
                      </a:pPr>
                      <a:r>
                        <a:rPr lang="ru-RU" sz="1400" b="0" spc="-40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Сопоставьте список понятий, касающихся…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>
                        <a:spcAft>
                          <a:spcPts val="0"/>
                        </a:spcAft>
                      </a:pPr>
                      <a:r>
                        <a:rPr lang="ru-RU" sz="1400" b="0" spc="-40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Покажите связи, которые, на ваш взгляд, существуют между…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>
                        <a:spcAft>
                          <a:spcPts val="0"/>
                        </a:spcAft>
                      </a:pPr>
                      <a:r>
                        <a:rPr lang="ru-RU" sz="1400" b="0" spc="-40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Сделайте эскиз рисунка (схемы), который показывает…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1"/>
                    </a:solidFill>
                  </a:tcPr>
                </a:tc>
                <a:tc>
                  <a:txBody>
                    <a:bodyPr/>
                    <a:lstStyle/>
                    <a:p>
                      <a:pPr marL="0">
                        <a:spcAft>
                          <a:spcPts val="0"/>
                        </a:spcAft>
                      </a:pPr>
                      <a:r>
                        <a:rPr lang="ru-RU" sz="1400" b="0" spc="-40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Составьте перечень основных свойств…, характеризующих… с точки зрения…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marL="0">
                        <a:spcAft>
                          <a:spcPts val="0"/>
                        </a:spcAft>
                      </a:pPr>
                      <a:r>
                        <a:rPr lang="ru-RU" sz="1400" b="0" spc="-40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Найдите необычный способ, позволяющий…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>
                        <a:spcAft>
                          <a:spcPts val="0"/>
                        </a:spcAft>
                      </a:pPr>
                      <a:r>
                        <a:rPr lang="ru-RU" sz="1400" b="0" spc="-40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Оцените значимость… для…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45795332"/>
                  </a:ext>
                </a:extLst>
              </a:tr>
              <a:tr h="760076">
                <a:tc>
                  <a:txBody>
                    <a:bodyPr/>
                    <a:lstStyle/>
                    <a:p>
                      <a:pPr marL="0">
                        <a:spcAft>
                          <a:spcPts val="0"/>
                        </a:spcAft>
                      </a:pPr>
                      <a:r>
                        <a:rPr lang="ru-RU" sz="1400" b="0" spc="-40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Распределите в определенном порядке…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>
                        <a:spcAft>
                          <a:spcPts val="0"/>
                        </a:spcAft>
                      </a:pPr>
                      <a:r>
                        <a:rPr lang="ru-RU" sz="1400" b="0" spc="-40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Постройте прогноз развития…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>
                        <a:spcAft>
                          <a:spcPts val="0"/>
                        </a:spcAft>
                      </a:pPr>
                      <a:r>
                        <a:rPr lang="ru-RU" sz="1400" b="0" spc="-40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Сравните… и…, а затем обоснуйте…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1"/>
                    </a:solidFill>
                  </a:tcPr>
                </a:tc>
                <a:tc>
                  <a:txBody>
                    <a:bodyPr/>
                    <a:lstStyle/>
                    <a:p>
                      <a:pPr marL="0">
                        <a:spcAft>
                          <a:spcPts val="0"/>
                        </a:spcAft>
                      </a:pPr>
                      <a:r>
                        <a:rPr lang="ru-RU" sz="1400" b="0" spc="-40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Постройте классификацию… на основании…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marL="0">
                        <a:spcAft>
                          <a:spcPts val="0"/>
                        </a:spcAft>
                      </a:pPr>
                      <a:r>
                        <a:rPr lang="ru-RU" sz="1400" b="0" spc="-40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Придумайте игру, которая…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>
                        <a:spcAft>
                          <a:spcPts val="0"/>
                        </a:spcAft>
                      </a:pPr>
                      <a:r>
                        <a:rPr lang="ru-RU" sz="1400" b="0" spc="-40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Определите возможные критерии оценки…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957746972"/>
                  </a:ext>
                </a:extLst>
              </a:tr>
              <a:tr h="1052107">
                <a:tc>
                  <a:txBody>
                    <a:bodyPr/>
                    <a:lstStyle/>
                    <a:p>
                      <a:pPr marL="0">
                        <a:spcAft>
                          <a:spcPts val="0"/>
                        </a:spcAft>
                      </a:pPr>
                      <a:r>
                        <a:rPr lang="ru-RU" sz="1400" b="0" spc="-40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Изложите в форме текста…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>
                        <a:spcAft>
                          <a:spcPts val="0"/>
                        </a:spcAft>
                      </a:pPr>
                      <a:r>
                        <a:rPr lang="ru-RU" sz="1400" b="0" spc="-40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Прокомментируйте положение о том, что…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>
                        <a:spcAft>
                          <a:spcPts val="0"/>
                        </a:spcAft>
                      </a:pPr>
                      <a:r>
                        <a:rPr lang="ru-RU" sz="1400" b="0" spc="-40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Проведите (разработайте) эксперимент, подтверждающий, что…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1"/>
                    </a:solidFill>
                  </a:tcPr>
                </a:tc>
                <a:tc>
                  <a:txBody>
                    <a:bodyPr/>
                    <a:lstStyle/>
                    <a:p>
                      <a:pPr marL="0">
                        <a:spcAft>
                          <a:spcPts val="0"/>
                        </a:spcAft>
                      </a:pPr>
                      <a:r>
                        <a:rPr lang="ru-RU" sz="1400" b="0" spc="-40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Найдите в тексте (модели, схемы и т.п.) то, что…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marL="0">
                        <a:spcAft>
                          <a:spcPts val="0"/>
                        </a:spcAft>
                      </a:pPr>
                      <a:r>
                        <a:rPr lang="ru-RU" sz="1400" b="0" spc="-40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Предложите новую (свою) классификацию…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>
                        <a:spcAft>
                          <a:spcPts val="0"/>
                        </a:spcAft>
                      </a:pPr>
                      <a:r>
                        <a:rPr lang="ru-RU" sz="1400" b="0" spc="-40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Выскажите критические суждения о…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113559308"/>
                  </a:ext>
                </a:extLst>
              </a:tr>
              <a:tr h="760076">
                <a:tc>
                  <a:txBody>
                    <a:bodyPr/>
                    <a:lstStyle/>
                    <a:p>
                      <a:pPr marL="0">
                        <a:spcAft>
                          <a:spcPts val="0"/>
                        </a:spcAft>
                      </a:pPr>
                      <a:r>
                        <a:rPr lang="ru-RU" sz="1400" b="0" spc="-40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Вспомните и напишите…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>
                        <a:spcAft>
                          <a:spcPts val="0"/>
                        </a:spcAft>
                      </a:pPr>
                      <a:r>
                        <a:rPr lang="ru-RU" sz="1400" b="0" spc="-40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Изложите иначе (переформулируйте) идею о том, что…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>
                        <a:spcAft>
                          <a:spcPts val="0"/>
                        </a:spcAft>
                      </a:pPr>
                      <a:r>
                        <a:rPr lang="ru-RU" sz="1400" b="0" spc="-40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Проведите презентацию…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1"/>
                    </a:solidFill>
                  </a:tcPr>
                </a:tc>
                <a:tc>
                  <a:txBody>
                    <a:bodyPr/>
                    <a:lstStyle/>
                    <a:p>
                      <a:pPr marL="0">
                        <a:spcAft>
                          <a:spcPts val="0"/>
                        </a:spcAft>
                      </a:pPr>
                      <a:r>
                        <a:rPr lang="ru-RU" sz="1400" b="0" spc="-40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Сравните точки зрения… и … на …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marL="0">
                        <a:spcAft>
                          <a:spcPts val="0"/>
                        </a:spcAft>
                      </a:pPr>
                      <a:r>
                        <a:rPr lang="ru-RU" sz="1400" b="0" spc="-40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Напишите </a:t>
                      </a:r>
                      <a:r>
                        <a:rPr lang="ru-RU" sz="1400" b="0" spc="-40" dirty="0" smtClean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наиболее вероятный</a:t>
                      </a:r>
                      <a:r>
                        <a:rPr lang="ru-RU" sz="1400" b="0" spc="-40" baseline="0" dirty="0" smtClean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0" spc="-40" dirty="0" smtClean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сценарий </a:t>
                      </a:r>
                      <a:r>
                        <a:rPr lang="ru-RU" sz="1400" b="0" spc="-40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развития…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>
                        <a:spcAft>
                          <a:spcPts val="0"/>
                        </a:spcAft>
                      </a:pPr>
                      <a:r>
                        <a:rPr lang="ru-RU" sz="1400" b="0" spc="-40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Оцените возможности… для…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4083401"/>
                  </a:ext>
                </a:extLst>
              </a:tr>
              <a:tr h="760076">
                <a:tc>
                  <a:txBody>
                    <a:bodyPr/>
                    <a:lstStyle/>
                    <a:p>
                      <a:pPr marL="0">
                        <a:spcAft>
                          <a:spcPts val="0"/>
                        </a:spcAft>
                      </a:pPr>
                      <a:r>
                        <a:rPr lang="ru-RU" sz="1400" b="0" spc="-40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Прочитайте самостоятельно…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>
                        <a:spcAft>
                          <a:spcPts val="0"/>
                        </a:spcAft>
                      </a:pPr>
                      <a:r>
                        <a:rPr lang="ru-RU" sz="1400" b="0" spc="-40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Приведите пример того, что (как, где)…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>
                        <a:spcAft>
                          <a:spcPts val="0"/>
                        </a:spcAft>
                      </a:pPr>
                      <a:r>
                        <a:rPr lang="ru-RU" sz="1400" b="0" spc="-40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Рассчитайте на основании данных о…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1"/>
                    </a:solidFill>
                  </a:tcPr>
                </a:tc>
                <a:tc>
                  <a:txBody>
                    <a:bodyPr/>
                    <a:lstStyle/>
                    <a:p>
                      <a:pPr marL="0">
                        <a:spcAft>
                          <a:spcPts val="0"/>
                        </a:spcAft>
                      </a:pPr>
                      <a:r>
                        <a:rPr lang="ru-RU" sz="1400" b="0" spc="-40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Выявите принципы, лежащие в основе…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marL="0">
                        <a:spcAft>
                          <a:spcPts val="0"/>
                        </a:spcAft>
                      </a:pPr>
                      <a:r>
                        <a:rPr lang="ru-RU" sz="1400" b="0" spc="-40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Изложите в форме…свое мнение (понимание)…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>
                        <a:spcAft>
                          <a:spcPts val="0"/>
                        </a:spcAft>
                      </a:pPr>
                      <a:r>
                        <a:rPr lang="ru-RU" sz="1400" b="0" spc="-40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Проведите экспертизу состояния…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370638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36314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981251290"/>
              </p:ext>
            </p:extLst>
          </p:nvPr>
        </p:nvGraphicFramePr>
        <p:xfrm>
          <a:off x="0" y="0"/>
          <a:ext cx="9144000" cy="9087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2" name="Объект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74268174"/>
              </p:ext>
            </p:extLst>
          </p:nvPr>
        </p:nvGraphicFramePr>
        <p:xfrm>
          <a:off x="107504" y="908720"/>
          <a:ext cx="8820472" cy="57214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3966140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679" y="116632"/>
            <a:ext cx="9036496" cy="648072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b="1" dirty="0"/>
              <a:t>Конструирование задачи по биологии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3494" y="836713"/>
            <a:ext cx="5296798" cy="6021287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55000" lnSpcReduction="20000"/>
          </a:bodyPr>
          <a:lstStyle/>
          <a:p>
            <a:pPr marL="0" indent="0">
              <a:lnSpc>
                <a:spcPts val="1800"/>
              </a:lnSpc>
              <a:buNone/>
            </a:pPr>
            <a:r>
              <a:rPr lang="ru-RU" sz="3600" b="1" dirty="0" smtClean="0"/>
              <a:t>Всемирное </a:t>
            </a:r>
            <a:r>
              <a:rPr lang="ru-RU" sz="3600" b="1" dirty="0"/>
              <a:t>наследие. Озеро Байкал.</a:t>
            </a:r>
            <a:endParaRPr lang="ru-RU" sz="3600" dirty="0"/>
          </a:p>
          <a:p>
            <a:pPr marL="0" indent="457200">
              <a:lnSpc>
                <a:spcPts val="1800"/>
              </a:lnSpc>
              <a:buNone/>
            </a:pPr>
            <a:r>
              <a:rPr lang="ru-RU" sz="3600" b="1" dirty="0" smtClean="0"/>
              <a:t>Озеро </a:t>
            </a:r>
            <a:r>
              <a:rPr lang="ru-RU" sz="3600" b="1" dirty="0"/>
              <a:t>Байкал </a:t>
            </a:r>
            <a:r>
              <a:rPr lang="ru-RU" sz="3600" b="1" dirty="0" smtClean="0"/>
              <a:t> - э</a:t>
            </a:r>
            <a:r>
              <a:rPr lang="ru-RU" sz="3600" dirty="0" smtClean="0"/>
              <a:t>то </a:t>
            </a:r>
            <a:r>
              <a:rPr lang="ru-RU" sz="3600" dirty="0"/>
              <a:t>самое глубокое озеро в мире. Наибольшая глубина его 1642 метра. В нем содержится 1/5 часть всей пресной воды планеты. Если бы вдруг случилось так, что все люди мира остались без питьевой воды, то в озере Байкал воды хватило бы для всего человечества на 7 тысяч лет! В озере обитают разнообразные растения и животные. Почти 2/3 из них встречаются только здесь и нигде </a:t>
            </a:r>
            <a:r>
              <a:rPr lang="ru-RU" sz="3600" dirty="0" smtClean="0"/>
              <a:t>более.</a:t>
            </a:r>
            <a:endParaRPr lang="ru-RU" sz="3600" dirty="0"/>
          </a:p>
          <a:p>
            <a:pPr marL="0" indent="457200">
              <a:lnSpc>
                <a:spcPts val="1800"/>
              </a:lnSpc>
              <a:buNone/>
            </a:pPr>
            <a:r>
              <a:rPr lang="ru-RU" sz="3600" dirty="0"/>
              <a:t>К сожалению, на берегу великого озера был построен целлюлозно-бумажный комбинат. За время его существования в озеро сброшено громадное количество сточных вод. Их хватило бы испортить немалую часть чистейшей байкальской воды. От загрязнения </a:t>
            </a:r>
            <a:r>
              <a:rPr lang="ru-RU" sz="3600" dirty="0" smtClean="0"/>
              <a:t>гибли </a:t>
            </a:r>
            <a:r>
              <a:rPr lang="ru-RU" sz="3600" dirty="0"/>
              <a:t>живущие в озере рачки, которые способны профильтровывать, очищать воду. Рыба в Байкале стала медленнее расти, уменьшилась ее плодовитость. </a:t>
            </a:r>
            <a:r>
              <a:rPr lang="ru-RU" sz="3600" dirty="0" smtClean="0"/>
              <a:t>Мы </a:t>
            </a:r>
            <a:r>
              <a:rPr lang="ru-RU" sz="3600" dirty="0"/>
              <a:t>обязаны сохранить уникальное озер, сберечь его чистую воду, неповторимую красоту и все живое, что там обитает.</a:t>
            </a:r>
          </a:p>
          <a:p>
            <a:endParaRPr lang="ru-RU" dirty="0"/>
          </a:p>
        </p:txBody>
      </p:sp>
      <p:pic>
        <p:nvPicPr>
          <p:cNvPr id="3074" name="Picture 2" descr="https://vsegda-pomnim.com/uploads/posts/2022-04/1648767312_12-vsegda-pomnim-com-p-ozero-baikal-vid-sverkhu-foto-1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7" r="5216"/>
          <a:stretch/>
        </p:blipFill>
        <p:spPr bwMode="auto">
          <a:xfrm>
            <a:off x="5311288" y="870248"/>
            <a:ext cx="3832712" cy="2683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i.artfile.ru/2880x1800_918374_%5bwww.ArtFile.ru%5d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82"/>
          <a:stretch/>
        </p:blipFill>
        <p:spPr bwMode="auto">
          <a:xfrm>
            <a:off x="5311288" y="4005064"/>
            <a:ext cx="3832712" cy="2772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0147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4275461262"/>
              </p:ext>
            </p:extLst>
          </p:nvPr>
        </p:nvGraphicFramePr>
        <p:xfrm>
          <a:off x="323528" y="1052736"/>
          <a:ext cx="8820472" cy="56323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4" name="Группа 3"/>
          <p:cNvGrpSpPr/>
          <p:nvPr/>
        </p:nvGrpSpPr>
        <p:grpSpPr>
          <a:xfrm>
            <a:off x="251520" y="47126"/>
            <a:ext cx="8568952" cy="674474"/>
            <a:chOff x="0" y="223"/>
            <a:chExt cx="3033682" cy="674474"/>
          </a:xfrm>
        </p:grpSpPr>
        <p:sp>
          <p:nvSpPr>
            <p:cNvPr id="5" name="Скругленный прямоугольник 4"/>
            <p:cNvSpPr/>
            <p:nvPr/>
          </p:nvSpPr>
          <p:spPr>
            <a:xfrm>
              <a:off x="0" y="223"/>
              <a:ext cx="3033682" cy="674474"/>
            </a:xfrm>
            <a:prstGeom prst="roundRect">
              <a:avLst/>
            </a:prstGeom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</p:sp>
        <p:sp>
          <p:nvSpPr>
            <p:cNvPr id="6" name="Скругленный прямоугольник 4"/>
            <p:cNvSpPr/>
            <p:nvPr/>
          </p:nvSpPr>
          <p:spPr>
            <a:xfrm>
              <a:off x="32925" y="33148"/>
              <a:ext cx="2967832" cy="608624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spcFirstLastPara="0" vert="horz" wrap="square" lIns="99060" tIns="49530" rIns="99060" bIns="49530" numCol="1" spcCol="1270" anchor="ctr" anchorCtr="0">
              <a:noAutofit/>
            </a:bodyPr>
            <a:lstStyle/>
            <a:p>
              <a:pPr lvl="0" algn="ctr" defTabSz="11557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600" b="1" kern="1200" dirty="0" smtClean="0"/>
                <a:t>ЗАДАНИЯ:</a:t>
              </a:r>
              <a:endParaRPr lang="ru-RU" sz="26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3158800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37539283"/>
              </p:ext>
            </p:extLst>
          </p:nvPr>
        </p:nvGraphicFramePr>
        <p:xfrm>
          <a:off x="251520" y="692696"/>
          <a:ext cx="8229600" cy="60095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6" name="Группа 5"/>
          <p:cNvGrpSpPr/>
          <p:nvPr/>
        </p:nvGrpSpPr>
        <p:grpSpPr>
          <a:xfrm>
            <a:off x="251520" y="0"/>
            <a:ext cx="4536504" cy="634083"/>
            <a:chOff x="36" y="72007"/>
            <a:chExt cx="5266854" cy="634083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7" name="Нашивка 6"/>
            <p:cNvSpPr/>
            <p:nvPr/>
          </p:nvSpPr>
          <p:spPr>
            <a:xfrm>
              <a:off x="36" y="72007"/>
              <a:ext cx="5266854" cy="634083"/>
            </a:xfrm>
            <a:prstGeom prst="chevr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sp>
        <p:sp>
          <p:nvSpPr>
            <p:cNvPr id="8" name="Нашивка 4"/>
            <p:cNvSpPr/>
            <p:nvPr/>
          </p:nvSpPr>
          <p:spPr>
            <a:xfrm>
              <a:off x="317078" y="72007"/>
              <a:ext cx="4632771" cy="634083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spcFirstLastPara="0" vert="horz" wrap="square" lIns="44450" tIns="22225" rIns="0" bIns="22225" numCol="1" spcCol="1270" anchor="ctr" anchorCtr="0">
              <a:noAutofit/>
            </a:bodyPr>
            <a:lstStyle/>
            <a:p>
              <a:pPr lvl="0" algn="ctr" defTabSz="15557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3500" kern="1200" dirty="0" smtClean="0"/>
                <a:t>справка:</a:t>
              </a:r>
              <a:endParaRPr lang="ru-RU" sz="35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89196983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0" y="980728"/>
            <a:ext cx="8892480" cy="3240360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 smtClean="0"/>
              <a:t>Гром-камень</a:t>
            </a:r>
            <a:endParaRPr lang="ru-RU" dirty="0" smtClean="0"/>
          </a:p>
          <a:p>
            <a:r>
              <a:rPr lang="ru-RU" dirty="0" smtClean="0"/>
              <a:t>Санки</a:t>
            </a:r>
            <a:r>
              <a:rPr lang="ru-RU" dirty="0"/>
              <a:t>, скатившись с горы, вскоре останавливаются, как и велосипед, если велосипедист прекращает вращать педали. Причиной всякого изменения скорости движения является сила. Какая сила действует на каждое движущееся тело и изменяет его скорость? </a:t>
            </a:r>
          </a:p>
        </p:txBody>
      </p:sp>
      <p:pic>
        <p:nvPicPr>
          <p:cNvPr id="4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293096"/>
            <a:ext cx="5116358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442817"/>
            <a:ext cx="2434266" cy="1644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1771218050"/>
              </p:ext>
            </p:extLst>
          </p:nvPr>
        </p:nvGraphicFramePr>
        <p:xfrm>
          <a:off x="8586" y="0"/>
          <a:ext cx="8964488" cy="9087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420018378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210536" y="836712"/>
            <a:ext cx="8928992" cy="3395058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Жил был валун… Жил тысячу лет. А может и миллион. В дремучем лесу на Ижорской земле.</a:t>
            </a:r>
          </a:p>
          <a:p>
            <a:r>
              <a:rPr lang="ru-RU" dirty="0" smtClean="0"/>
              <a:t>Жил </a:t>
            </a:r>
            <a:r>
              <a:rPr lang="ru-RU" dirty="0"/>
              <a:t>в одиночестве, пока в 1768 году казенный крестьянин Семен Вешняков не наткнулся на это чудо природы. Находка была торжественно названа Гром-камнем: якобы из-за того, что в валун ударила молния.</a:t>
            </a:r>
          </a:p>
          <a:p>
            <a:r>
              <a:rPr lang="ru-RU" dirty="0"/>
              <a:t>В это самое время Екатерина II вознамерилась воздвигнуть памятник  Петру I. Для постамента к «медному всаднику» требовался хороший валун. Неотесанный камень призван был символизировать допетровскую Русь, которую «обработал» царь-реформатор</a:t>
            </a:r>
            <a:r>
              <a:rPr lang="ru-RU" dirty="0" smtClean="0"/>
              <a:t>.</a:t>
            </a:r>
            <a:endParaRPr lang="ru-RU" dirty="0"/>
          </a:p>
        </p:txBody>
      </p:sp>
      <p:grpSp>
        <p:nvGrpSpPr>
          <p:cNvPr id="8" name="Группа 7"/>
          <p:cNvGrpSpPr/>
          <p:nvPr/>
        </p:nvGrpSpPr>
        <p:grpSpPr>
          <a:xfrm>
            <a:off x="210536" y="126030"/>
            <a:ext cx="6953752" cy="634083"/>
            <a:chOff x="36" y="72007"/>
            <a:chExt cx="5266854" cy="634083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9" name="Нашивка 8"/>
            <p:cNvSpPr/>
            <p:nvPr/>
          </p:nvSpPr>
          <p:spPr>
            <a:xfrm>
              <a:off x="36" y="72007"/>
              <a:ext cx="5266854" cy="634083"/>
            </a:xfrm>
            <a:prstGeom prst="chevron">
              <a:avLst/>
            </a:prstGeom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Нашивка 4"/>
            <p:cNvSpPr/>
            <p:nvPr/>
          </p:nvSpPr>
          <p:spPr>
            <a:xfrm>
              <a:off x="317078" y="72007"/>
              <a:ext cx="4632771" cy="634083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4450" tIns="22225" rIns="0" bIns="22225" numCol="1" spcCol="1270" anchor="ctr" anchorCtr="0">
              <a:noAutofit/>
            </a:bodyPr>
            <a:lstStyle/>
            <a:p>
              <a:pPr algn="ctr" defTabSz="1555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3500" kern="1200" dirty="0" smtClean="0"/>
                <a:t>Рассказ: </a:t>
              </a:r>
              <a:r>
                <a:rPr lang="ru-RU" sz="3600" b="1" dirty="0" smtClean="0"/>
                <a:t>Гром-камень</a:t>
              </a:r>
              <a:endParaRPr lang="ru-RU" sz="3600" dirty="0"/>
            </a:p>
          </p:txBody>
        </p:sp>
      </p:grpSp>
      <p:pic>
        <p:nvPicPr>
          <p:cNvPr id="2050" name="Picture 2" descr="https://xn----stb8d.xn--p1ai/wp-content/gallery/101/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3921915"/>
            <a:ext cx="4320480" cy="2870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370635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827003623"/>
              </p:ext>
            </p:extLst>
          </p:nvPr>
        </p:nvGraphicFramePr>
        <p:xfrm>
          <a:off x="0" y="116632"/>
          <a:ext cx="5266928" cy="7780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908720"/>
            <a:ext cx="9252520" cy="3600400"/>
          </a:xfrm>
        </p:spPr>
        <p:txBody>
          <a:bodyPr>
            <a:normAutofit fontScale="70000" lnSpcReduction="20000"/>
          </a:bodyPr>
          <a:lstStyle/>
          <a:p>
            <a:r>
              <a:rPr lang="ru-RU" dirty="0"/>
              <a:t>Бросили народный клич: «Санкт-Петербургские ведомости» опубликовали обращение к читателям, которые пожелали бы «для постановления… монумента  гору выломать и привезти сюда, в Санкт-Петербург».  И через некоторое время в столице объявился Семен Вишняков со своей историей о Гром-камне.</a:t>
            </a:r>
          </a:p>
          <a:p>
            <a:r>
              <a:rPr lang="ru-RU" dirty="0"/>
              <a:t>В лес, на указанное крестьянином место, была отправлена специальная комиссия. Чиновники обнаружили до половины ушедший в землю, покрытый мхом, да еще и с деревцом на макушке, Гром-камень с мягкими, немного аморфными формами. В своём первоначальном виде камень весил около 2000 тонн, имея размеры порядка 13 м в длину, 8 м в высоту и 6 м в ширину. Позднее часть его была стёсана. </a:t>
            </a:r>
            <a:r>
              <a:rPr lang="ru-RU" dirty="0" smtClean="0"/>
              <a:t>Встал </a:t>
            </a:r>
            <a:r>
              <a:rPr lang="ru-RU" dirty="0"/>
              <a:t>вопрос, как доставить это чудо, весом 1600 тонн,  в Санкт-Петербург. </a:t>
            </a:r>
          </a:p>
          <a:p>
            <a:endParaRPr lang="ru-RU" dirty="0"/>
          </a:p>
        </p:txBody>
      </p:sp>
      <p:pic>
        <p:nvPicPr>
          <p:cNvPr id="7" name="Picture 4" descr="https://xn----stb8d.xn--p1ai/wp-content/gallery/101/5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246117"/>
            <a:ext cx="3826318" cy="2578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 descr="1171068tni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365104"/>
            <a:ext cx="4176464" cy="245915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6495518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179512" y="836712"/>
            <a:ext cx="8785225" cy="3240360"/>
          </a:xfrm>
        </p:spPr>
        <p:txBody>
          <a:bodyPr>
            <a:normAutofit fontScale="70000" lnSpcReduction="20000"/>
          </a:bodyPr>
          <a:lstStyle/>
          <a:p>
            <a:pPr marL="0" indent="457200">
              <a:spcBef>
                <a:spcPts val="0"/>
              </a:spcBef>
              <a:buNone/>
            </a:pPr>
            <a:r>
              <a:rPr lang="ru-RU" dirty="0"/>
              <a:t>15 ноября 1769 году началась уникальная операция по транспортировке камня, которая продолжалась более 9 месяцев. Организаторы процесса долгое время не представляли, как доставить это «дикую скалу» в столицу. </a:t>
            </a:r>
            <a:endParaRPr lang="ru-RU" dirty="0" smtClean="0"/>
          </a:p>
          <a:p>
            <a:pPr marL="0" indent="457200">
              <a:spcBef>
                <a:spcPts val="0"/>
              </a:spcBef>
              <a:buNone/>
            </a:pPr>
            <a:r>
              <a:rPr lang="ru-RU" dirty="0" smtClean="0"/>
              <a:t>По </a:t>
            </a:r>
            <a:r>
              <a:rPr lang="ru-RU" dirty="0"/>
              <a:t>легенде, некий слесарь по фамилии </a:t>
            </a:r>
            <a:r>
              <a:rPr lang="ru-RU" dirty="0" err="1"/>
              <a:t>Фюгнер</a:t>
            </a:r>
            <a:r>
              <a:rPr lang="ru-RU" dirty="0"/>
              <a:t> предложил идею </a:t>
            </a:r>
            <a:r>
              <a:rPr lang="ru-RU" dirty="0" smtClean="0"/>
              <a:t>«шаровой </a:t>
            </a:r>
            <a:r>
              <a:rPr lang="ru-RU" dirty="0"/>
              <a:t>машины», проверенную на небольшой модели. Камень чисто стесанной поверхностью «низа» ставился на мощную опорную раму («сани»), выполненную из двух составных деревянных брусьев. В нижней части брусьев, жестко скрепленных тяжами и распорами в цельную раму, врезаны были литые медные опрокинутые вниз желоба. </a:t>
            </a:r>
            <a:endParaRPr lang="ru-RU" dirty="0" smtClean="0"/>
          </a:p>
        </p:txBody>
      </p:sp>
      <p:grpSp>
        <p:nvGrpSpPr>
          <p:cNvPr id="4" name="Группа 3"/>
          <p:cNvGrpSpPr/>
          <p:nvPr/>
        </p:nvGrpSpPr>
        <p:grpSpPr>
          <a:xfrm>
            <a:off x="0" y="116632"/>
            <a:ext cx="5266854" cy="634083"/>
            <a:chOff x="36" y="72007"/>
            <a:chExt cx="5266854" cy="634083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5" name="Нашивка 4"/>
            <p:cNvSpPr/>
            <p:nvPr/>
          </p:nvSpPr>
          <p:spPr>
            <a:xfrm>
              <a:off x="36" y="72007"/>
              <a:ext cx="5266854" cy="634083"/>
            </a:xfrm>
            <a:prstGeom prst="chevron">
              <a:avLst/>
            </a:prstGeom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Нашивка 4"/>
            <p:cNvSpPr/>
            <p:nvPr/>
          </p:nvSpPr>
          <p:spPr>
            <a:xfrm>
              <a:off x="317078" y="72007"/>
              <a:ext cx="4632771" cy="634083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4450" tIns="22225" rIns="0" bIns="22225" numCol="1" spcCol="1270" anchor="ctr" anchorCtr="0">
              <a:noAutofit/>
            </a:bodyPr>
            <a:lstStyle/>
            <a:p>
              <a:pPr lvl="0" algn="ctr" defTabSz="15557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3500" kern="1200" dirty="0" smtClean="0"/>
                <a:t>Продолжение рассказа:</a:t>
              </a:r>
              <a:endParaRPr lang="ru-RU" sz="3500" kern="1200" dirty="0"/>
            </a:p>
          </p:txBody>
        </p:sp>
      </p:grp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2527341809"/>
              </p:ext>
            </p:extLst>
          </p:nvPr>
        </p:nvGraphicFramePr>
        <p:xfrm>
          <a:off x="-1" y="3919202"/>
          <a:ext cx="4254377" cy="28083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Picture 2" descr="https://xn----stb8d.xn--p1ai/wp-content/gallery/101/12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573016"/>
            <a:ext cx="4638103" cy="3154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143930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0" y="871337"/>
            <a:ext cx="8928100" cy="1621559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Длина </a:t>
            </a:r>
            <a:r>
              <a:rPr lang="ru-RU" dirty="0"/>
              <a:t>маршрута </a:t>
            </a:r>
            <a:r>
              <a:rPr lang="ru-RU" dirty="0" smtClean="0"/>
              <a:t>по суше составила </a:t>
            </a:r>
            <a:r>
              <a:rPr lang="ru-RU" dirty="0"/>
              <a:t>без малого 13 километров. Гигантский Гром-камень при огромном стечении народа прибыл в Петербург на Сенатскую </a:t>
            </a:r>
            <a:r>
              <a:rPr lang="ru-RU" dirty="0" smtClean="0"/>
              <a:t>площадь. Таким образом, с помощью инженерной мысли и физической мощи русского народа Гром-скала прибыл в Санкт-Петербург, чтобы стать постаментом для Петра I. </a:t>
            </a:r>
            <a:endParaRPr lang="ru-RU" dirty="0"/>
          </a:p>
        </p:txBody>
      </p:sp>
      <p:grpSp>
        <p:nvGrpSpPr>
          <p:cNvPr id="4" name="Группа 3"/>
          <p:cNvGrpSpPr/>
          <p:nvPr/>
        </p:nvGrpSpPr>
        <p:grpSpPr>
          <a:xfrm>
            <a:off x="0" y="116632"/>
            <a:ext cx="5266854" cy="634083"/>
            <a:chOff x="36" y="72007"/>
            <a:chExt cx="5266854" cy="634083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5" name="Нашивка 4"/>
            <p:cNvSpPr/>
            <p:nvPr/>
          </p:nvSpPr>
          <p:spPr>
            <a:xfrm>
              <a:off x="36" y="72007"/>
              <a:ext cx="5266854" cy="634083"/>
            </a:xfrm>
            <a:prstGeom prst="chevron">
              <a:avLst/>
            </a:prstGeom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Нашивка 4"/>
            <p:cNvSpPr/>
            <p:nvPr/>
          </p:nvSpPr>
          <p:spPr>
            <a:xfrm>
              <a:off x="317078" y="72007"/>
              <a:ext cx="4632771" cy="634083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4450" tIns="22225" rIns="0" bIns="22225" numCol="1" spcCol="1270" anchor="ctr" anchorCtr="0">
              <a:noAutofit/>
            </a:bodyPr>
            <a:lstStyle/>
            <a:p>
              <a:pPr lvl="0" algn="ctr" defTabSz="15557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3500" kern="1200" dirty="0" smtClean="0"/>
                <a:t>Продолжение рассказа:</a:t>
              </a:r>
              <a:endParaRPr lang="ru-RU" sz="3500" kern="1200" dirty="0"/>
            </a:p>
          </p:txBody>
        </p:sp>
      </p:grpSp>
      <p:pic>
        <p:nvPicPr>
          <p:cNvPr id="7" name="Picture 6" descr="https://avatars.mds.yandex.net/get-zen_doc/40170/pub_5b368388c18d2501f09dcae9_5b36c50decc6fd00a8a2a5e5/scale_120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20" y="2492896"/>
            <a:ext cx="5957122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56571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393080105"/>
              </p:ext>
            </p:extLst>
          </p:nvPr>
        </p:nvGraphicFramePr>
        <p:xfrm>
          <a:off x="0" y="435266"/>
          <a:ext cx="9144000" cy="64087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3851920" y="8166"/>
            <a:ext cx="1480534" cy="46166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ru-RU" sz="2400" b="1" dirty="0" smtClean="0"/>
              <a:t>ЗАДАНИЯ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74968454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121716665"/>
              </p:ext>
            </p:extLst>
          </p:nvPr>
        </p:nvGraphicFramePr>
        <p:xfrm>
          <a:off x="395536" y="404664"/>
          <a:ext cx="5904656" cy="10801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59650243"/>
              </p:ext>
            </p:extLst>
          </p:nvPr>
        </p:nvGraphicFramePr>
        <p:xfrm>
          <a:off x="410344" y="1772816"/>
          <a:ext cx="8229600" cy="22129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327"/>
            <a:ext cx="1700808" cy="1700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643701340"/>
              </p:ext>
            </p:extLst>
          </p:nvPr>
        </p:nvGraphicFramePr>
        <p:xfrm>
          <a:off x="251520" y="4293096"/>
          <a:ext cx="8388424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</p:spTree>
    <p:extLst>
      <p:ext uri="{BB962C8B-B14F-4D97-AF65-F5344CB8AC3E}">
        <p14:creationId xmlns:p14="http://schemas.microsoft.com/office/powerpoint/2010/main" val="364863842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43768187"/>
              </p:ext>
            </p:extLst>
          </p:nvPr>
        </p:nvGraphicFramePr>
        <p:xfrm>
          <a:off x="131845" y="11021"/>
          <a:ext cx="3792083" cy="6730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076" name="Picture 4" descr="https://vlagere.ru/upload/iblock/714/71431889efbba6e880f1ce42cc6a8680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1" y="3407905"/>
            <a:ext cx="4884923" cy="3381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s://4youngmama.ru/wp-content/uploads/1/0/9/1090f0095e0837e4b6c4769d8339364b.jpe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4138"/>
            <a:ext cx="4884923" cy="3260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030583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9380" y="116632"/>
            <a:ext cx="8229600" cy="634082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2800" dirty="0" smtClean="0"/>
              <a:t>Рассказ </a:t>
            </a:r>
            <a:r>
              <a:rPr lang="ru-RU" sz="2800" dirty="0"/>
              <a:t>учителя о терморегуляции животных: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980728"/>
            <a:ext cx="9036496" cy="2261525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marL="0" indent="457200">
              <a:buNone/>
            </a:pPr>
            <a:r>
              <a:rPr lang="ru-RU" dirty="0" smtClean="0"/>
              <a:t>«</a:t>
            </a:r>
            <a:r>
              <a:rPr lang="ru-RU" dirty="0"/>
              <a:t>Африканский слон имеет огромные уши. Удивительная величина их не случайна: это своеобразный холодильник животного. Уши слона пронизаны густой сетью кровеносных сосудов. Горячая кровь отдает свое тепло воздуху и возвращается в тело слона на несколько градусов холоднее. Чтобы увеличить поток отходящего от ушей воздуха, слон ими все время обмахивается…»</a:t>
            </a:r>
          </a:p>
          <a:p>
            <a:endParaRPr lang="ru-RU" dirty="0"/>
          </a:p>
        </p:txBody>
      </p:sp>
      <p:pic>
        <p:nvPicPr>
          <p:cNvPr id="1026" name="Picture 2" descr="https://avatars.mds.yandex.net/get-zen_doc/3927246/pub_5f5a4032d5e15d30debd2835_5f5cb5ab354535081ebabbc6/scale_1200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64" t="5532" r="19234" b="9683"/>
          <a:stretch/>
        </p:blipFill>
        <p:spPr bwMode="auto">
          <a:xfrm>
            <a:off x="4644008" y="3317238"/>
            <a:ext cx="4176000" cy="331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funart.pro/uploads/posts/2021-04/1618121813_56-p-ushi-slona-zhivotnie-krasivo-foto-6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42253"/>
            <a:ext cx="4484180" cy="3359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167508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9" name="Объект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40212666"/>
              </p:ext>
            </p:extLst>
          </p:nvPr>
        </p:nvGraphicFramePr>
        <p:xfrm>
          <a:off x="0" y="188640"/>
          <a:ext cx="7236296" cy="64807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0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35596819"/>
              </p:ext>
            </p:extLst>
          </p:nvPr>
        </p:nvGraphicFramePr>
        <p:xfrm>
          <a:off x="7236296" y="188640"/>
          <a:ext cx="1888976" cy="64087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30565440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64783335"/>
              </p:ext>
            </p:extLst>
          </p:nvPr>
        </p:nvGraphicFramePr>
        <p:xfrm>
          <a:off x="113319" y="120959"/>
          <a:ext cx="5904656" cy="9317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092457"/>
            <a:ext cx="5400600" cy="5683933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342900">
              <a:lnSpc>
                <a:spcPts val="2200"/>
              </a:lnSpc>
              <a:spcBef>
                <a:spcPts val="0"/>
              </a:spcBef>
            </a:pPr>
            <a:r>
              <a:rPr lang="ru-RU" sz="2200" dirty="0"/>
              <a:t>В свете современных требований к школе, когда перед учителями стоит задача научить </a:t>
            </a:r>
            <a:r>
              <a:rPr lang="ru-RU" sz="2200" dirty="0" smtClean="0"/>
              <a:t>учеников самостоятельно </a:t>
            </a:r>
            <a:r>
              <a:rPr lang="ru-RU" sz="2200" dirty="0"/>
              <a:t>учиться, особое значение приобретает вопрос о формировании их познавательных интересов, активного, деятельного отношения к </a:t>
            </a:r>
            <a:r>
              <a:rPr lang="ru-RU" sz="2200" dirty="0" smtClean="0"/>
              <a:t>учебе. </a:t>
            </a:r>
            <a:r>
              <a:rPr lang="ru-RU" sz="2200" dirty="0"/>
              <a:t>При этом </a:t>
            </a:r>
            <a:r>
              <a:rPr lang="ru-RU" sz="2200" dirty="0" smtClean="0"/>
              <a:t>очень важно снижение </a:t>
            </a:r>
            <a:r>
              <a:rPr lang="ru-RU" sz="2200" dirty="0"/>
              <a:t>психических и физических перегрузок школьников. </a:t>
            </a:r>
            <a:endParaRPr lang="ru-RU" sz="2200" dirty="0" smtClean="0"/>
          </a:p>
          <a:p>
            <a:pPr marL="0" indent="342900">
              <a:lnSpc>
                <a:spcPts val="2200"/>
              </a:lnSpc>
              <a:spcBef>
                <a:spcPts val="0"/>
              </a:spcBef>
            </a:pPr>
            <a:endParaRPr lang="ru-RU" sz="2200" dirty="0" smtClean="0"/>
          </a:p>
          <a:p>
            <a:pPr marL="0" indent="342900">
              <a:lnSpc>
                <a:spcPts val="2200"/>
              </a:lnSpc>
              <a:spcBef>
                <a:spcPts val="0"/>
              </a:spcBef>
            </a:pPr>
            <a:r>
              <a:rPr lang="ru-RU" sz="2200" dirty="0" smtClean="0"/>
              <a:t>Одним </a:t>
            </a:r>
            <a:r>
              <a:rPr lang="ru-RU" sz="2200" dirty="0"/>
              <a:t>из средств, содержащих в себе </a:t>
            </a:r>
            <a:r>
              <a:rPr lang="ru-RU" sz="2200" dirty="0" smtClean="0"/>
              <a:t>возможности </a:t>
            </a:r>
            <a:r>
              <a:rPr lang="ru-RU" sz="2200" dirty="0"/>
              <a:t>осуществления </a:t>
            </a:r>
            <a:r>
              <a:rPr lang="ru-RU" sz="2200" dirty="0" smtClean="0"/>
              <a:t>всех этих задач</a:t>
            </a:r>
            <a:r>
              <a:rPr lang="ru-RU" sz="2200" dirty="0"/>
              <a:t>, </a:t>
            </a:r>
            <a:r>
              <a:rPr lang="ru-RU" sz="2200" b="1" dirty="0"/>
              <a:t>является игра</a:t>
            </a:r>
            <a:r>
              <a:rPr lang="ru-RU" sz="2200" dirty="0"/>
              <a:t>.</a:t>
            </a:r>
          </a:p>
          <a:p>
            <a:pPr marL="0" indent="342900">
              <a:lnSpc>
                <a:spcPts val="2200"/>
              </a:lnSpc>
              <a:spcBef>
                <a:spcPts val="0"/>
              </a:spcBef>
            </a:pPr>
            <a:r>
              <a:rPr lang="ru-RU" sz="2200" dirty="0"/>
              <a:t>Игра наряду с трудом и ученьем — один из основных видов деятельности человека, удивительный феномен нашего </a:t>
            </a:r>
            <a:r>
              <a:rPr lang="ru-RU" sz="2200" dirty="0" smtClean="0"/>
              <a:t>существования.</a:t>
            </a:r>
          </a:p>
          <a:p>
            <a:pPr marL="0" indent="342900">
              <a:lnSpc>
                <a:spcPts val="2200"/>
              </a:lnSpc>
              <a:spcBef>
                <a:spcPts val="0"/>
              </a:spcBef>
            </a:pPr>
            <a:r>
              <a:rPr lang="ru-RU" sz="2200" dirty="0" smtClean="0"/>
              <a:t>По этой причине особое </a:t>
            </a:r>
            <a:r>
              <a:rPr lang="ru-RU" sz="2200" dirty="0"/>
              <a:t>внимание в требованиях </a:t>
            </a:r>
            <a:r>
              <a:rPr lang="ru-RU" sz="2200" dirty="0" smtClean="0"/>
              <a:t>ФГОС уделяется </a:t>
            </a:r>
            <a:r>
              <a:rPr lang="ru-RU" sz="2200" dirty="0"/>
              <a:t>реализации в учебном процессе </a:t>
            </a:r>
            <a:r>
              <a:rPr lang="ru-RU" sz="2200" dirty="0" smtClean="0"/>
              <a:t>игровых технологий.</a:t>
            </a:r>
          </a:p>
        </p:txBody>
      </p:sp>
      <p:pic>
        <p:nvPicPr>
          <p:cNvPr id="7170" name="Picture 2" descr="https://izicentrespb.files.wordpress.com/2020/12/img_4900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399994"/>
            <a:ext cx="3419872" cy="2199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s://kirgizskaski.ru/wp-content/uploads/0/9/a/09a4af97c5003985a66f274d99cb43a7.jpe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5293"/>
            <a:ext cx="3344831" cy="2277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https://now-chita.ru/media/galleries/2e2cc3f1-80dd-484f-8c8e-231fae778f8f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9" y="4653136"/>
            <a:ext cx="3327124" cy="2123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762025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1162"/>
            <a:ext cx="9299575" cy="634082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2000" b="1" dirty="0" smtClean="0"/>
              <a:t>ИГРЫ РАЗНООБРАЗНЫ ПО СОДЕРЖАНИЮ, ЦЕЛЯМ ПРОВЕДЕНИЯ, ОРГАНИЗАЦИИ</a:t>
            </a:r>
            <a:endParaRPr lang="ru-RU" sz="2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http://900igr.net/datas/pedagogika/Igrovye-tekhnologii-mladshikh-shkolnikov/0006-006-Klassifikatsija-pedagogicheskikh-ig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1018"/>
            <a:ext cx="9299575" cy="6197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67838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Объект 6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277205745"/>
              </p:ext>
            </p:extLst>
          </p:nvPr>
        </p:nvGraphicFramePr>
        <p:xfrm>
          <a:off x="131033" y="1340768"/>
          <a:ext cx="5205558" cy="5419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6" descr="https://petrsu.ru/files/ngallery/2015/11/18/f_1447830410_613046/big/564c2393233bb.jpe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340768"/>
            <a:ext cx="3707904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https://psy-files.ru/wp-content/uploads/b/9/9/b99e967d75ceb850eff1d9f379801369.jpe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9951" y="4149080"/>
            <a:ext cx="3760194" cy="2564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07504" y="7083"/>
            <a:ext cx="8970594" cy="111825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lnSpc>
                <a:spcPts val="2000"/>
              </a:lnSpc>
            </a:pPr>
            <a:r>
              <a:rPr lang="ru-RU" sz="2100" b="1" dirty="0"/>
              <a:t>Педагогическая игра </a:t>
            </a:r>
            <a:r>
              <a:rPr lang="ru-RU" sz="2100" dirty="0"/>
              <a:t>обладает существенным признаком — четко поставленной целью обучения и соответствующим ей педагогическим результатом, которые могут быть обоснованы, выделены в явном виде и характеризуются учебно-познавательной направленностью</a:t>
            </a:r>
            <a:r>
              <a:rPr lang="ru-RU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7076725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447693540"/>
              </p:ext>
            </p:extLst>
          </p:nvPr>
        </p:nvGraphicFramePr>
        <p:xfrm>
          <a:off x="0" y="188913"/>
          <a:ext cx="8964488" cy="27360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4" descr="https://shareslide.ru/img/thumbs/be37e92bac2f755d8990ef20c05bd363-800x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89" r="3536"/>
          <a:stretch/>
        </p:blipFill>
        <p:spPr bwMode="auto">
          <a:xfrm>
            <a:off x="4932040" y="3116040"/>
            <a:ext cx="4032448" cy="3597319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48" r="7876" b="5041"/>
          <a:stretch/>
        </p:blipFill>
        <p:spPr bwMode="auto">
          <a:xfrm>
            <a:off x="107504" y="3116040"/>
            <a:ext cx="4178984" cy="359982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6534143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0"/>
            <a:ext cx="8928992" cy="1143000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>
              <a:lnSpc>
                <a:spcPts val="2500"/>
              </a:lnSpc>
            </a:pPr>
            <a:r>
              <a:rPr lang="ru-RU" sz="3200" dirty="0"/>
              <a:t>Для эффективного применения игры в ходе учебного процесса необходимо придерживаться ряда условий</a:t>
            </a:r>
            <a:r>
              <a:rPr lang="ru-RU" sz="3200" dirty="0" smtClean="0"/>
              <a:t>:</a:t>
            </a:r>
            <a:endParaRPr lang="ru-RU" sz="32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63618226"/>
              </p:ext>
            </p:extLst>
          </p:nvPr>
        </p:nvGraphicFramePr>
        <p:xfrm>
          <a:off x="179512" y="1268760"/>
          <a:ext cx="8856984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9876294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870" y="116632"/>
            <a:ext cx="8957626" cy="1143000"/>
          </a:xfrm>
          <a:solidFill>
            <a:srgbClr val="00B05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sz="2400" dirty="0"/>
              <a:t>Например, на уроке географии или биологии при изучении особо охраняемых природных территорий </a:t>
            </a:r>
            <a:r>
              <a:rPr lang="ru-RU" sz="2400" dirty="0" smtClean="0"/>
              <a:t>можно провести ролевую игру «</a:t>
            </a:r>
            <a:r>
              <a:rPr lang="ru-RU" sz="2400" b="1" dirty="0" smtClean="0"/>
              <a:t>ЗАПОВЕДНИК</a:t>
            </a:r>
            <a:r>
              <a:rPr lang="ru-RU" sz="2400" dirty="0" smtClean="0"/>
              <a:t>»</a:t>
            </a:r>
            <a:endParaRPr lang="ru-RU" sz="24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21100373"/>
              </p:ext>
            </p:extLst>
          </p:nvPr>
        </p:nvGraphicFramePr>
        <p:xfrm>
          <a:off x="107504" y="1600200"/>
          <a:ext cx="8856984" cy="49251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88367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gdenahoditsya.ru/wp-content/uploads/2019/04/baikal-zapovednik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3641"/>
            <a:ext cx="9144001" cy="6881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251520" y="188640"/>
            <a:ext cx="8424936" cy="6552728"/>
          </a:xfrm>
        </p:spPr>
        <p:txBody>
          <a:bodyPr>
            <a:normAutofit fontScale="85000" lnSpcReduction="10000"/>
          </a:bodyPr>
          <a:lstStyle/>
          <a:p>
            <a:r>
              <a:rPr lang="ru-RU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Каждый игровой год происходят изменения, с которыми должны все справится, по окончанию 5 лет, подводиться итог</a:t>
            </a:r>
            <a:r>
              <a:rPr lang="ru-RU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endParaRPr lang="ru-RU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Смогли ли заповедники существовать, выделяла ли счётная палата финансы и на что, смогли ли браконьеры достичь своих целей, как СМИ работало с заповедниками. </a:t>
            </a:r>
          </a:p>
          <a:p>
            <a:endParaRPr lang="ru-RU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</a:t>
            </a:r>
            <a:r>
              <a:rPr lang="ru-RU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игре среди школьников определяются роли, после чего она запускается и все выполняют свои роли согласно правилам, но каждый раз решают неожиданную ситуацию, которая произошла</a:t>
            </a:r>
            <a:r>
              <a:rPr lang="ru-RU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r>
              <a:rPr lang="ru-RU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95708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6098"/>
            <a:ext cx="8229600" cy="1143000"/>
          </a:xfrm>
        </p:spPr>
        <p:txBody>
          <a:bodyPr>
            <a:normAutofit/>
          </a:bodyPr>
          <a:lstStyle/>
          <a:p>
            <a:r>
              <a:rPr lang="ru-RU" sz="6600" b="1" dirty="0" smtClean="0">
                <a:solidFill>
                  <a:srgbClr val="FF0000"/>
                </a:solidFill>
              </a:rPr>
              <a:t>Дорогие учителя!</a:t>
            </a:r>
            <a:endParaRPr lang="ru-RU" sz="6600" b="1" dirty="0">
              <a:solidFill>
                <a:srgbClr val="FF0000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21403245"/>
              </p:ext>
            </p:extLst>
          </p:nvPr>
        </p:nvGraphicFramePr>
        <p:xfrm>
          <a:off x="539552" y="1340768"/>
          <a:ext cx="8229600" cy="29809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Круглая лента лицом вниз 7"/>
          <p:cNvSpPr/>
          <p:nvPr/>
        </p:nvSpPr>
        <p:spPr>
          <a:xfrm>
            <a:off x="107504" y="4581128"/>
            <a:ext cx="8856984" cy="2132856"/>
          </a:xfrm>
          <a:prstGeom prst="ellipseRibbon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Желаю мирного неба над головой и крепкого здоровья!!!</a:t>
            </a:r>
            <a:endParaRPr lang="ru-RU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832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983</TotalTime>
  <Words>3335</Words>
  <Application>Microsoft Office PowerPoint</Application>
  <PresentationFormat>Экран (4:3)</PresentationFormat>
  <Paragraphs>291</Paragraphs>
  <Slides>46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46</vt:i4>
      </vt:variant>
    </vt:vector>
  </HeadingPairs>
  <TitlesOfParts>
    <vt:vector size="47" baseType="lpstr">
      <vt:lpstr>Тема Office</vt:lpstr>
      <vt:lpstr>«Школа современного учителя.  Развитие естественнонаучной грамотности у учащихся»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Практическая ориентация и дифференциация работы на уроке может строится на принципах вариативности, т.е. признания разнообразия содержания и формы учебного процесса. </vt:lpstr>
      <vt:lpstr>Презентация PowerPoint</vt:lpstr>
      <vt:lpstr>Презентация PowerPoint</vt:lpstr>
      <vt:lpstr> Конструктор позволяет учителю формулировать разнообразные типы задач</vt:lpstr>
      <vt:lpstr>Презентация PowerPoint</vt:lpstr>
      <vt:lpstr>Презентация PowerPoint</vt:lpstr>
      <vt:lpstr>Конструирование задачи по биологии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Рассказ учителя о терморегуляции животных:</vt:lpstr>
      <vt:lpstr>Презентация PowerPoint</vt:lpstr>
      <vt:lpstr>Презентация PowerPoint</vt:lpstr>
      <vt:lpstr>ИГРЫ РАЗНООБРАЗНЫ ПО СОДЕРЖАНИЮ, ЦЕЛЯМ ПРОВЕДЕНИЯ, ОРГАНИЗАЦИИ</vt:lpstr>
      <vt:lpstr>Презентация PowerPoint</vt:lpstr>
      <vt:lpstr>Презентация PowerPoint</vt:lpstr>
      <vt:lpstr>Для эффективного применения игры в ходе учебного процесса необходимо придерживаться ряда условий:</vt:lpstr>
      <vt:lpstr>Например, на уроке географии или биологии при изучении особо охраняемых природных территорий можно провести ролевую игру «ЗАПОВЕДНИК»</vt:lpstr>
      <vt:lpstr>Презентация PowerPoint</vt:lpstr>
      <vt:lpstr>Дорогие учителя!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Гульнара</dc:creator>
  <cp:lastModifiedBy>Гульнара</cp:lastModifiedBy>
  <cp:revision>75</cp:revision>
  <dcterms:created xsi:type="dcterms:W3CDTF">2022-06-01T17:34:55Z</dcterms:created>
  <dcterms:modified xsi:type="dcterms:W3CDTF">2022-06-22T11:00:25Z</dcterms:modified>
</cp:coreProperties>
</file>