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118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6B20F3-CABD-455C-A353-5272DC95B33B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FBD711-0AFD-4513-81F1-18A50A7BAD4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5/19/2023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792" y="2660904"/>
            <a:ext cx="9117330" cy="1405890"/>
          </a:xfrm>
          <a:custGeom>
            <a:avLst/>
            <a:gdLst/>
            <a:ahLst/>
            <a:cxnLst/>
            <a:rect l="l" t="t" r="r" b="b"/>
            <a:pathLst>
              <a:path w="12156440" h="1405889">
                <a:moveTo>
                  <a:pt x="0" y="1405636"/>
                </a:moveTo>
                <a:lnTo>
                  <a:pt x="12156276" y="1405636"/>
                </a:lnTo>
                <a:lnTo>
                  <a:pt x="12156276" y="0"/>
                </a:lnTo>
                <a:lnTo>
                  <a:pt x="0" y="0"/>
                </a:lnTo>
                <a:lnTo>
                  <a:pt x="0" y="1405636"/>
                </a:lnTo>
                <a:close/>
              </a:path>
            </a:pathLst>
          </a:custGeom>
          <a:solidFill>
            <a:srgbClr val="0033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2687667"/>
            <a:ext cx="9143999" cy="132023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79145" marR="5080" indent="-767080">
              <a:lnSpc>
                <a:spcPct val="100499"/>
              </a:lnSpc>
              <a:spcBef>
                <a:spcPts val="95"/>
              </a:spcBef>
            </a:pPr>
            <a:r>
              <a:rPr lang="ru-RU" sz="4250" b="1" spc="-40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Оценка эффективности подготовки ОУ к введению ФГОС СОО</a:t>
            </a:r>
            <a:endParaRPr sz="42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ФГОС СОО</a:t>
            </a:r>
            <a:br>
              <a:rPr lang="ru-RU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Реализацию основных образовательных программ среднего общего образования (далее – ООП СОО) в соответствии с обновленным ФГОС СОО планируется начать с 1 сентября 2023 года для учеников 10-х классов (письмо Минпросвещения от 28.10.2022 № 03-ПГ-МП-41881 «О рассмотрении обращения»).</a:t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200" dirty="0"/>
            </a:br>
            <a:endParaRPr lang="ru-RU" sz="2200" dirty="0"/>
          </a:p>
        </p:txBody>
      </p:sp>
      <p:pic>
        <p:nvPicPr>
          <p:cNvPr id="3" name="Рисунок 2" descr="217204.jpg"/>
          <p:cNvPicPr>
            <a:picLocks noChangeAspect="1"/>
          </p:cNvPicPr>
          <p:nvPr/>
        </p:nvPicPr>
        <p:blipFill>
          <a:blip r:embed="rId2" cstate="print"/>
          <a:srcRect l="1818" t="16364" b="9090"/>
          <a:stretch>
            <a:fillRect/>
          </a:stretch>
        </p:blipFill>
        <p:spPr>
          <a:xfrm>
            <a:off x="1285852" y="3929042"/>
            <a:ext cx="6858016" cy="2928958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ПО ОРГАНИЗАЦИИ ПРОЦЕССА РЕАЛИЗАЦИИ ОБНОВЛЕННЫХ ФГОС СОО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34" y="2000240"/>
          <a:ext cx="8429684" cy="246888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84296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организационно-подготовительные мероприятия;</a:t>
                      </a:r>
                      <a:endParaRPr kumimoji="0" lang="ru-RU" sz="240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endParaRPr lang="ru-RU" sz="2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организация информационного сопровождения;</a:t>
                      </a: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kumimoji="0" lang="ru-RU" sz="2400" b="1" u="none" strike="noStrike" cap="none" normalizeH="0" baseline="0" dirty="0">
                        <a:ln>
                          <a:noFill/>
                        </a:ln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организация методического сопровождения.</a:t>
                      </a:r>
                    </a:p>
                    <a:p>
                      <a:pPr algn="l"/>
                      <a:endParaRPr lang="ru-RU" sz="2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АЛГОРИТМ ДЕЯТЕЛЬНОСТИ РУКОВОДИТЕЛЯ ОБЩЕОБРАЗОВАТЕЛЬНОЙ ОРГАНИЗАЦИИ ПО РЕАЛИЗАЦИИ ОБНОВЛЕННЫХ ФГОС СОО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1.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2.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929190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3.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358082" y="1571612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4.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5.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643174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6.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929190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7.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358082" y="3786190"/>
            <a:ext cx="1500198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Шаг 8.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0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Создание рабочей группы</a:t>
            </a:r>
          </a:p>
        </p:txBody>
      </p:sp>
      <p:cxnSp>
        <p:nvCxnSpPr>
          <p:cNvPr id="13" name="Прямая со стрелкой 12"/>
          <p:cNvCxnSpPr>
            <a:stCxn id="3" idx="2"/>
            <a:endCxn id="11" idx="0"/>
          </p:cNvCxnSpPr>
          <p:nvPr/>
        </p:nvCxnSpPr>
        <p:spPr>
          <a:xfrm rot="16200000" flipH="1">
            <a:off x="892951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2285984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Провести педсовет об обновленных ФГОС СОО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572000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Решить вопрос с родным русским языком и родной </a:t>
            </a:r>
            <a:r>
              <a:rPr lang="ru-RU" sz="1400" dirty="0" err="1"/>
              <a:t>лит-рой</a:t>
            </a:r>
            <a:r>
              <a:rPr lang="ru-RU" sz="1400" dirty="0"/>
              <a:t>, вторым ин. яз.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929454" y="2571744"/>
            <a:ext cx="2214546" cy="85725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Подготовить проект новой ООП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0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Подготовить проекты новых рабочих программ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85984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Составить учебные планы с учетом объема часов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572000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Разработать проект нового положения или внести изменения в действующее положение по профильному обучению, в план ВШК и ВСОКО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858016" y="4857760"/>
            <a:ext cx="2214546" cy="171451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Скорректировать график повышения квалификации, чтобы к 1 сентября 2023 года педагоги были готовы реализовывать ООП по обновленным ФГОС СОО</a:t>
            </a:r>
          </a:p>
        </p:txBody>
      </p:sp>
      <p:cxnSp>
        <p:nvCxnSpPr>
          <p:cNvPr id="26" name="Прямая со стрелкой 25"/>
          <p:cNvCxnSpPr/>
          <p:nvPr/>
        </p:nvCxnSpPr>
        <p:spPr>
          <a:xfrm rot="16200000" flipH="1">
            <a:off x="3214686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6200000" flipH="1">
            <a:off x="5500702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6200000" flipH="1">
            <a:off x="7929594" y="2357422"/>
            <a:ext cx="357190" cy="7145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endCxn id="22" idx="0"/>
          </p:cNvCxnSpPr>
          <p:nvPr/>
        </p:nvCxnSpPr>
        <p:spPr>
          <a:xfrm rot="16200000" flipH="1">
            <a:off x="875091" y="4625578"/>
            <a:ext cx="428628" cy="3573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rot="16200000" flipH="1">
            <a:off x="3161108" y="4625579"/>
            <a:ext cx="428628" cy="357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16200000" flipH="1">
            <a:off x="5447124" y="4625579"/>
            <a:ext cx="428628" cy="357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rot="16200000" flipH="1">
            <a:off x="7876016" y="4625579"/>
            <a:ext cx="428628" cy="3573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Самодиагностика готовности к введению обновлённого федерального государственного образовательного стандарта среднего общего образования</a:t>
            </a:r>
            <a:endParaRPr lang="ru-RU" sz="28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3404860"/>
              </p:ext>
            </p:extLst>
          </p:nvPr>
        </p:nvGraphicFramePr>
        <p:xfrm>
          <a:off x="4114800" y="3043238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showAsIcon="1" r:id="rId2" imgW="914400" imgH="771480" progId="Word.Document.12">
                  <p:embed/>
                </p:oleObj>
              </mc:Choice>
              <mc:Fallback>
                <p:oleObj name="Document" showAsIcon="1" r:id="rId2" imgW="914400" imgH="771480" progId="Word.Document.12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3043238"/>
                        <a:ext cx="914400" cy="771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newsfla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ПОДВЕДЕНИЕ ИТОГОВ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214414" y="1397000"/>
          <a:ext cx="6786610" cy="3889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3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3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5-10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Низкий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10-15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Ниже среднего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15-20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Средний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20-25 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Выше среднего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7878"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Более</a:t>
                      </a:r>
                      <a:r>
                        <a:rPr lang="ru-RU" sz="3200" baseline="0" dirty="0">
                          <a:latin typeface="Times New Roman" pitchFamily="18" charset="0"/>
                          <a:cs typeface="Times New Roman" pitchFamily="18" charset="0"/>
                        </a:rPr>
                        <a:t> 30 </a:t>
                      </a:r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баллов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>
                          <a:latin typeface="Times New Roman" pitchFamily="18" charset="0"/>
                          <a:cs typeface="Times New Roman" pitchFamily="18" charset="0"/>
                        </a:rPr>
                        <a:t>Высокий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newsfla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 Если мы будем учить сегодня так,</a:t>
            </a:r>
            <a:br>
              <a:rPr lang="ru-RU" altLang="ru-RU" sz="31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Как мы учили вчера,</a:t>
            </a:r>
            <a:br>
              <a:rPr lang="ru-RU" altLang="ru-RU" sz="31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Мы украдем у детей завтра»</a:t>
            </a:r>
            <a:br>
              <a:rPr lang="ru-RU" altLang="ru-RU" sz="31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1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Джон </a:t>
            </a:r>
            <a:r>
              <a:rPr lang="ru-RU" altLang="ru-RU" sz="3100" b="1" i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Дьюри</a:t>
            </a:r>
            <a:br>
              <a:rPr lang="ru-RU" altLang="ru-RU" b="1" dirty="0">
                <a:solidFill>
                  <a:schemeClr val="accent1">
                    <a:lumMod val="75000"/>
                  </a:schemeClr>
                </a:solidFill>
              </a:rPr>
            </a:b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70"/>
            <a:ext cx="9144000" cy="6842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262</Words>
  <Application>Microsoft Office PowerPoint</Application>
  <PresentationFormat>Экран (4:3)</PresentationFormat>
  <Paragraphs>37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Документ Microsoft Word</vt:lpstr>
      <vt:lpstr>Оценка эффективности подготовки ОУ к введению ФГОС СОО</vt:lpstr>
      <vt:lpstr>          ФГОС СОО Реализацию основных образовательных программ среднего общего образования (далее – ООП СОО) в соответствии с обновленным ФГОС СОО планируется начать с 1 сентября 2023 года для учеников 10-х классов (письмо Минпросвещения от 28.10.2022 № 03-ПГ-МП-41881 «О рассмотрении обращения»). . </vt:lpstr>
      <vt:lpstr>МЕРОПРИЯТИЯ ПО ОРГАНИЗАЦИИ ПРОЦЕССА РЕАЛИЗАЦИИ ОБНОВЛЕННЫХ ФГОС СОО </vt:lpstr>
      <vt:lpstr>АЛГОРИТМ ДЕЯТЕЛЬНОСТИ РУКОВОДИТЕЛЯ ОБЩЕОБРАЗОВАТЕЛЬНОЙ ОРГАНИЗАЦИИ ПО РЕАЛИЗАЦИИ ОБНОВЛЕННЫХ ФГОС СОО </vt:lpstr>
      <vt:lpstr>Самодиагностика готовности к введению обновлённого федерального государственного образовательного стандарта среднего общего образования</vt:lpstr>
      <vt:lpstr>ПОДВЕДЕНИЕ ИТОГОВ</vt:lpstr>
      <vt:lpstr>« Если мы будем учить сегодня так, Как мы учили вчера, Мы украдем у детей завтра» Джон Дьюри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Gamid</dc:creator>
  <cp:lastModifiedBy>79898664356</cp:lastModifiedBy>
  <cp:revision>7</cp:revision>
  <dcterms:created xsi:type="dcterms:W3CDTF">2023-05-03T15:08:56Z</dcterms:created>
  <dcterms:modified xsi:type="dcterms:W3CDTF">2023-05-19T06:14:35Z</dcterms:modified>
</cp:coreProperties>
</file>