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6" y="2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6CDC40-750F-1696-5086-CA0E389A5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F884416-49D7-234B-7013-BB26D0143C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421AF3-7468-353F-06FB-030B03A716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506CBC0-741B-0385-F729-515E0DBA4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CD7C73-3792-F24F-BC36-301634F260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647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8DD018-A682-5B64-76FA-AB770E6C7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DA22B7-9F83-682A-F149-4C2076315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A9A1783-155F-063D-F2F2-739066E94E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1723BD-900B-AB38-DD02-A345B6D2E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C6D13B-7476-F7B0-E66A-51C34EAC64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9095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B0270-6D64-DB33-1FB9-0FD3B0B84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C3A57E6-09F7-2D12-D589-AE718657A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FE96829-9873-DA8F-6FA2-9219F87E7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93013F1-77A0-197C-7F87-21C663579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F672144-8851-DC06-072C-B01638ED9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2786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73D7B-53B2-9C2A-C323-4E7BC4F8F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A5B032-231B-9C2B-9174-7DE865FB0A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6A5966C-19BB-FEEB-E189-83F0A39749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791552A6-87B8-7985-4916-30651949F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102C7E0-A70D-2EC5-4B7F-906313AC30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C5A0EEC-BA8C-3D4A-B2BD-26613F50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438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ED12A1-B4E2-0121-FAD0-DB7E4F061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97C0CF-EFBF-0426-B123-50EE416780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DBE127D-7E51-4923-EAF4-0A143CEE8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89158B4-56D9-1F07-4C9F-1F23168D86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6AA30E8-2634-AB64-0A5B-B56CA91AFF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277DA431-66A7-4F76-5EBC-C851B94BC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8D12AD9-066B-264B-1D52-263F8DD6E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D9C98FE-63B8-E6AD-9A10-01748690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58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76E93A-F4B4-FC43-A3CF-2B853D9C1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075EEA3-84CB-D328-8F97-BB14673FCB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07B001E-C50A-724C-6900-B7E8D00ED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A7D9425-3959-C162-5851-A8BDD4E9C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054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D8B1D0E-7659-71B4-63DB-5A2A61F2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70B6BA2-30F8-4E70-4861-A221D4316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4B35EB9-A87A-D07C-743E-1405605C45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8843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DF0C16-FA82-AB4F-5812-2A7F320B3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FFD5695-3EC3-19AB-FB49-8568A94C2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13EC83-A827-CAE6-B5CB-91FC2B8A0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8FBFF3-E4EE-B323-8DA9-311BEE225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F160A8-9800-1299-B54B-38B805B4D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A970C7-549C-002A-00D0-EEF52CDE7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84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D72450-7F9F-2368-D71E-99BCC96D0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DC2F68D-9955-B840-E245-1AD2BE7805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53AC298-EC5B-F2A6-A3AE-800A627FC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7F71E0A-CE76-2952-F0B6-5358CD1CB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FB0E6C1-9DE6-11CD-28A3-AAB37A9BC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71F1BAC-566D-0A76-ACE5-EDF6CB5AC7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420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991A64-899D-B30E-20E3-432F131605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014D938-B2B0-951C-55E3-07C47DC50B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514CC9-75AA-2C7B-CC95-02422C67ED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A74F7D0-5F3A-932B-DD4B-8F65800E59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2DA722D-27E9-6A2E-40ED-23C4E8324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122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ED14D1F-A748-465B-B687-FFCCCF985F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AC7E48D-4AC9-8942-DE70-7FE98AE403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47BCA4-9D84-3E60-FB5C-8FEE5C5DE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4F6139-81AF-1411-D62E-F016919C7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2B26E55-B887-9E36-D8F7-B5AC005E2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1959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669FA8-EA2A-328C-C4CC-36476F8686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0AAB7FD-1BD2-D46F-55E2-05B5886489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884CE3-ECF8-F2EA-E9B1-42410625639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9D916-5F2F-4D97-A975-788C568D80EF}" type="datetimeFigureOut">
              <a:rPr lang="ru-RU" smtClean="0"/>
              <a:t>17.05.2023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C211A72-8880-7ED7-E7D7-D85A7B83C2B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EA5CF2C-B6D0-27EE-6ED0-014FCB05EC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D7C16-0E04-4B62-9EAD-3F9458B7090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243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4AD3A7-4C13-8650-EBEA-5CAB1C9CD0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Введение обновленного ФГОС СОО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4C1824B-DF92-DC20-7893-7D81BDAFA9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14547"/>
            <a:ext cx="9144000" cy="1642369"/>
          </a:xfrm>
        </p:spPr>
        <p:txBody>
          <a:bodyPr>
            <a:normAutofit lnSpcReduction="10000"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– совещание руководителей общеобразовательных организаций МР «</a:t>
            </a: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Хунзахский район»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0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2A29EF-213D-3A6A-42A7-E5FF6B370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91758"/>
            <a:ext cx="10515600" cy="1325563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МОДЕЛЬ ВВЕДЕНИЯ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B99B82-883F-B5B0-09E7-94D1B4DE3B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Приведение в соответствие с федеральными основными общеобразовательными программами не позднее 1 сентября 2023 года</a:t>
            </a:r>
          </a:p>
          <a:p>
            <a:r>
              <a:rPr lang="ru-RU" dirty="0"/>
              <a:t>Обеспечение контроля обучения 100% учителей, приступающих с 1 сентября 2023 года к реализации обновленных ФГОС, по программам повышения квалификации</a:t>
            </a:r>
          </a:p>
          <a:p>
            <a:r>
              <a:rPr lang="ru-RU" dirty="0"/>
              <a:t>Обеспечение контроля за качеством условий организации образовательного процесса в соответствие с требованиями обновленных ФГОС</a:t>
            </a:r>
          </a:p>
        </p:txBody>
      </p:sp>
    </p:spTree>
    <p:extLst>
      <p:ext uri="{BB962C8B-B14F-4D97-AF65-F5344CB8AC3E}">
        <p14:creationId xmlns:p14="http://schemas.microsoft.com/office/powerpoint/2010/main" val="2974829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8C34C1-DFBD-75B6-1705-8530CC671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Организационно - методическая поддержка каждого учителя в условиях введения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5F30BC6-5A00-9015-11DF-916DC4280A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Организация участия педагогов в региональных научно- практических конференциях, марафонах, семинарах по актуальным вопросам введения обновленных ФГОС и в других образовательных событиях.</a:t>
            </a:r>
          </a:p>
          <a:p>
            <a:r>
              <a:rPr lang="ru-RU" dirty="0"/>
              <a:t>Координация взаимодействия ОО, ОДО, учреждений культуры и спорта, обеспечивающих реализацию основных образовательных программ в соответствии с обновленными ФГОС</a:t>
            </a:r>
          </a:p>
          <a:p>
            <a:r>
              <a:rPr lang="ru-RU" dirty="0"/>
              <a:t>Обеспечение использования учителями методических пособий по учебным предметам </a:t>
            </a:r>
          </a:p>
          <a:p>
            <a:r>
              <a:rPr lang="ru-RU" dirty="0"/>
              <a:t>Организация включения в педагогическую деятельность учителя федеральных онлайн конструкторов, электронных конспектов уроков по всем учебным предметам, соответствующих требованиям обновленных ФГОС</a:t>
            </a:r>
          </a:p>
          <a:p>
            <a:r>
              <a:rPr lang="ru-RU" dirty="0"/>
              <a:t> Организация использования учителями- предметниками Федерального банка заданий по формированию функциональной грамотности </a:t>
            </a:r>
          </a:p>
        </p:txBody>
      </p:sp>
    </p:spTree>
    <p:extLst>
      <p:ext uri="{BB962C8B-B14F-4D97-AF65-F5344CB8AC3E}">
        <p14:creationId xmlns:p14="http://schemas.microsoft.com/office/powerpoint/2010/main" val="17494614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65F76-A741-3CF3-4B3E-0D0FD30B6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Кадровое обеспечение введения обновленных ФГОС СОО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EAA6E3-A2BD-FFA7-AF95-36E81760F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i="1" dirty="0">
                <a:solidFill>
                  <a:srgbClr val="FF0000"/>
                </a:solidFill>
              </a:rPr>
              <a:t>Март 2023                                                                                                                        </a:t>
            </a:r>
            <a:r>
              <a:rPr lang="ru-RU" dirty="0"/>
              <a:t>Организация обучения специалистов Муниципальных органов управления образованием </a:t>
            </a:r>
          </a:p>
          <a:p>
            <a:r>
              <a:rPr lang="ru-RU" b="1" i="1" dirty="0">
                <a:solidFill>
                  <a:srgbClr val="FF0000"/>
                </a:solidFill>
              </a:rPr>
              <a:t>Март – август 2023                                                                                              </a:t>
            </a:r>
            <a:r>
              <a:rPr lang="ru-RU" dirty="0"/>
              <a:t>Обеспечение повышения квалификации руководителей общеобразовательных организаций, разрабатывающих и реализующих основные образовательные программы по вопросам реализации обновленного ФГОС СОО</a:t>
            </a:r>
          </a:p>
          <a:p>
            <a:r>
              <a:rPr lang="ru-RU" dirty="0"/>
              <a:t>Обеспечение повышения квалификации всех педагогических работников, участвующих в разработке и реализации основной образовательной программы среднего общего образования по вопросам реализации обновленного ФГОС СОО </a:t>
            </a:r>
          </a:p>
        </p:txBody>
      </p:sp>
    </p:spTree>
    <p:extLst>
      <p:ext uri="{BB962C8B-B14F-4D97-AF65-F5344CB8AC3E}">
        <p14:creationId xmlns:p14="http://schemas.microsoft.com/office/powerpoint/2010/main" val="1361932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DF17C6-D710-55BC-AB5F-FC7BD81D9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готовности к введению обновленных ФГОС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88442A3-3844-AE17-7102-8099BD6205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Внедрение системы мониторинга готовности образовательных организаций к введению обновленного ФГОС СОО </a:t>
            </a:r>
          </a:p>
          <a:p>
            <a:r>
              <a:rPr lang="ru-RU" dirty="0"/>
              <a:t>Проведение индивидуальных контрольных собеседований по готовности образовательных организаций к введению обновленного ФГОС СОО</a:t>
            </a:r>
          </a:p>
          <a:p>
            <a:r>
              <a:rPr lang="ru-RU" dirty="0"/>
              <a:t>Организация контрольных экспертных выездов в образовательных организаций на основе </a:t>
            </a:r>
            <a:r>
              <a:rPr lang="ru-RU" dirty="0" err="1"/>
              <a:t>рискориентированной</a:t>
            </a:r>
            <a:r>
              <a:rPr lang="ru-RU" dirty="0"/>
              <a:t> модели с целью снижения рисков при переходе к реализации обновленных ФГО</a:t>
            </a:r>
          </a:p>
        </p:txBody>
      </p:sp>
    </p:spTree>
    <p:extLst>
      <p:ext uri="{BB962C8B-B14F-4D97-AF65-F5344CB8AC3E}">
        <p14:creationId xmlns:p14="http://schemas.microsoft.com/office/powerpoint/2010/main" val="37405724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06DC1F8-6818-B6A1-9DD2-F20F333EE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Информационное обеспечение введения обновленных ФГОС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CCFA59-9A81-8966-C961-EF1A93FE7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Информирование общественности о переходе на обучение по обновленным ФГОС и ФООП </a:t>
            </a:r>
          </a:p>
          <a:p>
            <a:r>
              <a:rPr lang="ru-RU" dirty="0"/>
              <a:t>Информирование участников образовательных отношений о нормативно-правовом, программном, кадровом, материально техническом и финансовом обеспечении перехода на обучение по обновленные ФГОС</a:t>
            </a:r>
          </a:p>
          <a:p>
            <a:r>
              <a:rPr lang="ru-RU" dirty="0"/>
              <a:t>Информирование общественности через средства массовой информации о подготовке и успешных практиках реализации обновленных ФГОС в общеобразовательных организациях</a:t>
            </a:r>
          </a:p>
        </p:txBody>
      </p:sp>
    </p:spTree>
    <p:extLst>
      <p:ext uri="{BB962C8B-B14F-4D97-AF65-F5344CB8AC3E}">
        <p14:creationId xmlns:p14="http://schemas.microsoft.com/office/powerpoint/2010/main" val="16217029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751E49-B159-C704-324E-C1BE404B45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ВВЕДЕНИЯ ОБНОВЛЕННЫХ ФГОС:                                                           чек-лист организационных мероприятий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69F2706-FC84-F92F-4407-4CF5203A0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Актуализировать организационно управленческую модель введения обновленных ФГОС</a:t>
            </a:r>
          </a:p>
          <a:p>
            <a:r>
              <a:rPr lang="ru-RU" dirty="0"/>
              <a:t>Разработать и утвердить план-график мероприятий по введению обновленных ФГОС </a:t>
            </a:r>
          </a:p>
          <a:p>
            <a:r>
              <a:rPr lang="ru-RU" dirty="0"/>
              <a:t>Организовать обучение и подготовку управленческих и педагогических команд</a:t>
            </a:r>
          </a:p>
          <a:p>
            <a:r>
              <a:rPr lang="ru-RU" dirty="0"/>
              <a:t>Обеспечить информирование общественности о ходе и значимости введения обновленных ФГОС и ФООП </a:t>
            </a:r>
          </a:p>
          <a:p>
            <a:r>
              <a:rPr lang="ru-RU" dirty="0"/>
              <a:t>Организовать работу методических служб, учебно-методических объединений и ассоциаций учителей-предметников</a:t>
            </a:r>
          </a:p>
          <a:p>
            <a:r>
              <a:rPr lang="ru-RU" dirty="0"/>
              <a:t>Организовать и проконтролировать обновление учебно-методической документации в образовательных организациях</a:t>
            </a:r>
          </a:p>
          <a:p>
            <a:r>
              <a:rPr lang="ru-RU" dirty="0"/>
              <a:t>Обеспечить мониторинг использования учебников, вошедших в федеральный перечень учебников</a:t>
            </a:r>
          </a:p>
          <a:p>
            <a:r>
              <a:rPr lang="ru-RU" dirty="0"/>
              <a:t>Осуществить систематический мониторинг введения обновленных ФГОС </a:t>
            </a:r>
          </a:p>
        </p:txBody>
      </p:sp>
    </p:spTree>
    <p:extLst>
      <p:ext uri="{BB962C8B-B14F-4D97-AF65-F5344CB8AC3E}">
        <p14:creationId xmlns:p14="http://schemas.microsoft.com/office/powerpoint/2010/main" val="17834500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414</Words>
  <Application>Microsoft Office PowerPoint</Application>
  <PresentationFormat>Широкоэкранный</PresentationFormat>
  <Paragraphs>35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Тема Office</vt:lpstr>
      <vt:lpstr>Введение обновленного ФГОС СОО</vt:lpstr>
      <vt:lpstr>МОДЕЛЬ ВВЕДЕНИЯ ОБНОВЛЕННЫХ ФГОС</vt:lpstr>
      <vt:lpstr>Организационно - методическая поддержка каждого учителя в условиях введения обновленных ФГОС</vt:lpstr>
      <vt:lpstr>Кадровое обеспечение введения обновленных ФГОС СОО</vt:lpstr>
      <vt:lpstr>Мониторинг готовности к введению обновленных ФГОС </vt:lpstr>
      <vt:lpstr>Информационное обеспечение введения обновленных ФГОС</vt:lpstr>
      <vt:lpstr>МОДЕЛЬ ВВЕДЕНИЯ ОБНОВЛЕННЫХ ФГОС:                                                           чек-лист организационных мероприятий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Введение обновленного ФГОС СОО</dc:title>
  <dc:creator>79898664356</dc:creator>
  <cp:lastModifiedBy>79898664356</cp:lastModifiedBy>
  <cp:revision>3</cp:revision>
  <dcterms:created xsi:type="dcterms:W3CDTF">2023-05-17T12:55:24Z</dcterms:created>
  <dcterms:modified xsi:type="dcterms:W3CDTF">2023-05-17T13:15:26Z</dcterms:modified>
</cp:coreProperties>
</file>