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96" r:id="rId1"/>
  </p:sldMasterIdLst>
  <p:notesMasterIdLst>
    <p:notesMasterId r:id="rId7"/>
  </p:notesMasterIdLst>
  <p:handoutMasterIdLst>
    <p:handoutMasterId r:id="rId8"/>
  </p:handoutMasterIdLst>
  <p:sldIdLst>
    <p:sldId id="486" r:id="rId2"/>
    <p:sldId id="487" r:id="rId3"/>
    <p:sldId id="489" r:id="rId4"/>
    <p:sldId id="490" r:id="rId5"/>
    <p:sldId id="492" r:id="rId6"/>
  </p:sldIdLst>
  <p:sldSz cx="13439775" cy="7559675"/>
  <p:notesSz cx="6858000" cy="9947275"/>
  <p:embeddedFontLst>
    <p:embeddedFont>
      <p:font typeface="Calibri" panose="020F0502020204030204" pitchFamily="34" charset="0"/>
      <p:regular r:id="rId9"/>
      <p:bold r:id="rId10"/>
      <p:italic r:id="rId11"/>
      <p:boldItalic r:id="rId12"/>
    </p:embeddedFont>
    <p:embeddedFont>
      <p:font typeface="Montserrat" panose="00000500000000000000" pitchFamily="2" charset="-52"/>
      <p:regular r:id="rId13"/>
      <p:bold r:id="rId14"/>
      <p:italic r:id="rId15"/>
      <p:boldItalic r:id="rId16"/>
    </p:embeddedFont>
    <p:embeddedFont>
      <p:font typeface="PT Sans" panose="020B0503020203020204" pitchFamily="34" charset="-52"/>
      <p:regular r:id="rId17"/>
      <p:bold r:id="rId18"/>
    </p:embeddedFont>
  </p:embeddedFontLst>
  <p:defaultTextStyle>
    <a:defPPr>
      <a:defRPr lang="en-US"/>
    </a:defPPr>
    <a:lvl1pPr marL="0" algn="l" defTabSz="577773" rtl="0" eaLnBrk="1" latinLnBrk="0" hangingPunct="1">
      <a:defRPr sz="1000" kern="1200">
        <a:solidFill>
          <a:schemeClr val="tx1"/>
        </a:solidFill>
        <a:latin typeface="+mn-lt"/>
        <a:ea typeface="+mn-ea"/>
        <a:cs typeface="+mn-cs"/>
      </a:defRPr>
    </a:lvl1pPr>
    <a:lvl2pPr marL="288882" algn="l" defTabSz="577773" rtl="0" eaLnBrk="1" latinLnBrk="0" hangingPunct="1">
      <a:defRPr sz="1000" kern="1200">
        <a:solidFill>
          <a:schemeClr val="tx1"/>
        </a:solidFill>
        <a:latin typeface="+mn-lt"/>
        <a:ea typeface="+mn-ea"/>
        <a:cs typeface="+mn-cs"/>
      </a:defRPr>
    </a:lvl2pPr>
    <a:lvl3pPr marL="577773" algn="l" defTabSz="577773" rtl="0" eaLnBrk="1" latinLnBrk="0" hangingPunct="1">
      <a:defRPr sz="1000" kern="1200">
        <a:solidFill>
          <a:schemeClr val="tx1"/>
        </a:solidFill>
        <a:latin typeface="+mn-lt"/>
        <a:ea typeface="+mn-ea"/>
        <a:cs typeface="+mn-cs"/>
      </a:defRPr>
    </a:lvl3pPr>
    <a:lvl4pPr marL="866665" algn="l" defTabSz="577773" rtl="0" eaLnBrk="1" latinLnBrk="0" hangingPunct="1">
      <a:defRPr sz="1000" kern="1200">
        <a:solidFill>
          <a:schemeClr val="tx1"/>
        </a:solidFill>
        <a:latin typeface="+mn-lt"/>
        <a:ea typeface="+mn-ea"/>
        <a:cs typeface="+mn-cs"/>
      </a:defRPr>
    </a:lvl4pPr>
    <a:lvl5pPr marL="1155555" algn="l" defTabSz="577773" rtl="0" eaLnBrk="1" latinLnBrk="0" hangingPunct="1">
      <a:defRPr sz="1000" kern="1200">
        <a:solidFill>
          <a:schemeClr val="tx1"/>
        </a:solidFill>
        <a:latin typeface="+mn-lt"/>
        <a:ea typeface="+mn-ea"/>
        <a:cs typeface="+mn-cs"/>
      </a:defRPr>
    </a:lvl5pPr>
    <a:lvl6pPr marL="1444435" algn="l" defTabSz="577773" rtl="0" eaLnBrk="1" latinLnBrk="0" hangingPunct="1">
      <a:defRPr sz="1000" kern="1200">
        <a:solidFill>
          <a:schemeClr val="tx1"/>
        </a:solidFill>
        <a:latin typeface="+mn-lt"/>
        <a:ea typeface="+mn-ea"/>
        <a:cs typeface="+mn-cs"/>
      </a:defRPr>
    </a:lvl6pPr>
    <a:lvl7pPr marL="1733324" algn="l" defTabSz="577773" rtl="0" eaLnBrk="1" latinLnBrk="0" hangingPunct="1">
      <a:defRPr sz="1000" kern="1200">
        <a:solidFill>
          <a:schemeClr val="tx1"/>
        </a:solidFill>
        <a:latin typeface="+mn-lt"/>
        <a:ea typeface="+mn-ea"/>
        <a:cs typeface="+mn-cs"/>
      </a:defRPr>
    </a:lvl7pPr>
    <a:lvl8pPr marL="2022207" algn="l" defTabSz="577773" rtl="0" eaLnBrk="1" latinLnBrk="0" hangingPunct="1">
      <a:defRPr sz="1000" kern="1200">
        <a:solidFill>
          <a:schemeClr val="tx1"/>
        </a:solidFill>
        <a:latin typeface="+mn-lt"/>
        <a:ea typeface="+mn-ea"/>
        <a:cs typeface="+mn-cs"/>
      </a:defRPr>
    </a:lvl8pPr>
    <a:lvl9pPr marL="2311102" algn="l" defTabSz="577773" rtl="0" eaLnBrk="1" latinLnBrk="0" hangingPunct="1">
      <a:defRPr sz="10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587" userDrawn="1">
          <p15:clr>
            <a:srgbClr val="A4A3A4"/>
          </p15:clr>
        </p15:guide>
        <p15:guide id="2" pos="2117"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76092"/>
    <a:srgbClr val="000000"/>
    <a:srgbClr val="000066"/>
    <a:srgbClr val="DCE6F2"/>
    <a:srgbClr val="FF5050"/>
    <a:srgbClr val="003366"/>
    <a:srgbClr val="31356E"/>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Светлый стиль 3 - акцент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012ECD-51FC-41F1-AA8D-1B2483CD663E}" styleName="Светлый стиль 2 - акцент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1348" autoAdjust="0"/>
    <p:restoredTop sz="95380" autoAdjust="0"/>
  </p:normalViewPr>
  <p:slideViewPr>
    <p:cSldViewPr>
      <p:cViewPr varScale="1">
        <p:scale>
          <a:sx n="84" d="100"/>
          <a:sy n="84" d="100"/>
        </p:scale>
        <p:origin x="102" y="582"/>
      </p:cViewPr>
      <p:guideLst>
        <p:guide orient="horz" pos="1587"/>
        <p:guide pos="2117"/>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13" Type="http://schemas.openxmlformats.org/officeDocument/2006/relationships/font" Target="fonts/font5.fntdata"/><Relationship Id="rId18" Type="http://schemas.openxmlformats.org/officeDocument/2006/relationships/font" Target="fonts/font10.fntdata"/><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notesMaster" Target="notesMasters/notesMaster1.xml"/><Relationship Id="rId12" Type="http://schemas.openxmlformats.org/officeDocument/2006/relationships/font" Target="fonts/font4.fntdata"/><Relationship Id="rId17" Type="http://schemas.openxmlformats.org/officeDocument/2006/relationships/font" Target="fonts/font9.fntdata"/><Relationship Id="rId2" Type="http://schemas.openxmlformats.org/officeDocument/2006/relationships/slide" Target="slides/slide1.xml"/><Relationship Id="rId16" Type="http://schemas.openxmlformats.org/officeDocument/2006/relationships/font" Target="fonts/font8.fntdata"/><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3.fntdata"/><Relationship Id="rId5" Type="http://schemas.openxmlformats.org/officeDocument/2006/relationships/slide" Target="slides/slide4.xml"/><Relationship Id="rId15" Type="http://schemas.openxmlformats.org/officeDocument/2006/relationships/font" Target="fonts/font7.fntdata"/><Relationship Id="rId10" Type="http://schemas.openxmlformats.org/officeDocument/2006/relationships/font" Target="fonts/font2.fntdata"/><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font" Target="fonts/font1.fntdata"/><Relationship Id="rId14" Type="http://schemas.openxmlformats.org/officeDocument/2006/relationships/font" Target="fonts/font6.fntdata"/><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A15895F-DECE-4595-B92A-E537552FB54E}" type="doc">
      <dgm:prSet loTypeId="urn:microsoft.com/office/officeart/2005/8/layout/chevron2" loCatId="list" qsTypeId="urn:microsoft.com/office/officeart/2005/8/quickstyle/simple1" qsCatId="simple" csTypeId="urn:microsoft.com/office/officeart/2005/8/colors/colorful4" csCatId="colorful" phldr="1"/>
      <dgm:spPr/>
      <dgm:t>
        <a:bodyPr/>
        <a:lstStyle/>
        <a:p>
          <a:endParaRPr lang="ru-RU"/>
        </a:p>
      </dgm:t>
    </dgm:pt>
    <dgm:pt modelId="{7BA98C92-5116-4680-9442-DB8669C35CFA}">
      <dgm:prSet phldrT="[Текст]" custT="1"/>
      <dgm:spPr/>
      <dgm:t>
        <a:bodyPr/>
        <a:lstStyle/>
        <a:p>
          <a:r>
            <a:rPr lang="ru-RU" sz="1400" b="1" dirty="0">
              <a:latin typeface="Montserrat" charset="0"/>
              <a:cs typeface="Montserrat" charset="0"/>
            </a:rPr>
            <a:t>1</a:t>
          </a:r>
        </a:p>
      </dgm:t>
    </dgm:pt>
    <dgm:pt modelId="{2145C310-21CF-4E14-AE43-79051A9B532D}" type="parTrans" cxnId="{3C252845-4CF6-446C-8BDC-33F164265DB4}">
      <dgm:prSet/>
      <dgm:spPr/>
      <dgm:t>
        <a:bodyPr/>
        <a:lstStyle/>
        <a:p>
          <a:endParaRPr lang="ru-RU" sz="1200"/>
        </a:p>
      </dgm:t>
    </dgm:pt>
    <dgm:pt modelId="{3A84EDCF-0171-4746-AA34-134D8A6C7A63}" type="sibTrans" cxnId="{3C252845-4CF6-446C-8BDC-33F164265DB4}">
      <dgm:prSet/>
      <dgm:spPr/>
      <dgm:t>
        <a:bodyPr/>
        <a:lstStyle/>
        <a:p>
          <a:endParaRPr lang="ru-RU" sz="1200"/>
        </a:p>
      </dgm:t>
    </dgm:pt>
    <dgm:pt modelId="{6CF6042C-103C-4F3F-BC2B-E9B916032EBF}">
      <dgm:prSet phldrT="[Текст]" custT="1"/>
      <dgm:spPr/>
      <dgm:t>
        <a:bodyPr/>
        <a:lstStyle/>
        <a:p>
          <a:r>
            <a:rPr lang="ru-RU" sz="1200" b="1" dirty="0">
              <a:solidFill>
                <a:srgbClr val="31356E"/>
              </a:solidFill>
              <a:latin typeface="Montserrat" panose="00000500000000000000" pitchFamily="50" charset="-52"/>
            </a:rPr>
            <a:t>Обеспечение </a:t>
          </a:r>
          <a:r>
            <a:rPr lang="ru-RU" sz="1200" b="1" u="sng" dirty="0">
              <a:solidFill>
                <a:srgbClr val="31356E"/>
              </a:solidFill>
              <a:latin typeface="Montserrat" panose="00000500000000000000" pitchFamily="50" charset="-52"/>
            </a:rPr>
            <a:t>преемственности</a:t>
          </a:r>
          <a:r>
            <a:rPr lang="ru-RU" sz="1200" b="1" dirty="0">
              <a:solidFill>
                <a:srgbClr val="31356E"/>
              </a:solidFill>
              <a:latin typeface="Montserrat" panose="00000500000000000000" pitchFamily="50" charset="-52"/>
            </a:rPr>
            <a:t> уровней начального общего, основного общего и среднего общего образования</a:t>
          </a:r>
          <a:endParaRPr lang="ru-RU" sz="1200" dirty="0">
            <a:latin typeface="Montserrat" charset="0"/>
            <a:cs typeface="Montserrat" charset="0"/>
          </a:endParaRPr>
        </a:p>
      </dgm:t>
    </dgm:pt>
    <dgm:pt modelId="{A4F2DFAA-C9A0-4518-8FCF-2ECA33A2C697}" type="parTrans" cxnId="{A38C5EE1-BA3D-4451-B14F-E29BAFF2FB88}">
      <dgm:prSet/>
      <dgm:spPr/>
      <dgm:t>
        <a:bodyPr/>
        <a:lstStyle/>
        <a:p>
          <a:endParaRPr lang="ru-RU" sz="1200"/>
        </a:p>
      </dgm:t>
    </dgm:pt>
    <dgm:pt modelId="{5B4E0119-ECA0-46AC-A9B2-08924B501389}" type="sibTrans" cxnId="{A38C5EE1-BA3D-4451-B14F-E29BAFF2FB88}">
      <dgm:prSet/>
      <dgm:spPr/>
      <dgm:t>
        <a:bodyPr/>
        <a:lstStyle/>
        <a:p>
          <a:endParaRPr lang="ru-RU" sz="1200"/>
        </a:p>
      </dgm:t>
    </dgm:pt>
    <dgm:pt modelId="{65D5733B-165F-4D6F-9562-3A10AC27DC6C}">
      <dgm:prSet phldrT="[Текст]" custT="1"/>
      <dgm:spPr/>
      <dgm:t>
        <a:bodyPr/>
        <a:lstStyle/>
        <a:p>
          <a:r>
            <a:rPr lang="ru-RU" sz="1400" b="1" dirty="0">
              <a:latin typeface="Montserrat" charset="0"/>
              <a:cs typeface="Montserrat" charset="0"/>
            </a:rPr>
            <a:t>2</a:t>
          </a:r>
        </a:p>
      </dgm:t>
    </dgm:pt>
    <dgm:pt modelId="{282161B1-7068-444B-A068-162386F379F7}" type="parTrans" cxnId="{36678FF1-52D3-41CB-9078-AEFB472ABE78}">
      <dgm:prSet/>
      <dgm:spPr/>
      <dgm:t>
        <a:bodyPr/>
        <a:lstStyle/>
        <a:p>
          <a:endParaRPr lang="ru-RU" sz="1200"/>
        </a:p>
      </dgm:t>
    </dgm:pt>
    <dgm:pt modelId="{5BEB27E7-68BA-4B40-A36E-2D79B956CA12}" type="sibTrans" cxnId="{36678FF1-52D3-41CB-9078-AEFB472ABE78}">
      <dgm:prSet/>
      <dgm:spPr/>
      <dgm:t>
        <a:bodyPr/>
        <a:lstStyle/>
        <a:p>
          <a:endParaRPr lang="ru-RU" sz="1200"/>
        </a:p>
      </dgm:t>
    </dgm:pt>
    <dgm:pt modelId="{BE6A63C5-BC94-4ABB-A610-6E134BA98C5F}">
      <dgm:prSet phldrT="[Текст]" custT="1"/>
      <dgm:spPr/>
      <dgm:t>
        <a:bodyPr/>
        <a:lstStyle/>
        <a:p>
          <a:r>
            <a:rPr lang="ru-RU" sz="1200" b="1" dirty="0">
              <a:solidFill>
                <a:srgbClr val="31356E"/>
              </a:solidFill>
              <a:latin typeface="Montserrat" panose="00000500000000000000" pitchFamily="50" charset="-52"/>
            </a:rPr>
            <a:t>Приведение в соответствие с требованиями к организации образовательной деятельности, определенными действующими </a:t>
          </a:r>
          <a:r>
            <a:rPr lang="ru-RU" sz="1200" b="1" dirty="0" err="1">
              <a:solidFill>
                <a:srgbClr val="31356E"/>
              </a:solidFill>
              <a:latin typeface="Montserrat" panose="00000500000000000000" pitchFamily="50" charset="-52"/>
            </a:rPr>
            <a:t>СанПин</a:t>
          </a:r>
          <a:endParaRPr lang="ru-RU" sz="1200" b="1" dirty="0">
            <a:solidFill>
              <a:srgbClr val="31356E"/>
            </a:solidFill>
            <a:latin typeface="Montserrat" panose="00000500000000000000" pitchFamily="50" charset="-52"/>
          </a:endParaRPr>
        </a:p>
      </dgm:t>
    </dgm:pt>
    <dgm:pt modelId="{505F45A4-161B-4C68-852B-66872F7CB5BD}" type="parTrans" cxnId="{7BB262DD-0A7E-4A97-B155-E87444D963F9}">
      <dgm:prSet/>
      <dgm:spPr/>
      <dgm:t>
        <a:bodyPr/>
        <a:lstStyle/>
        <a:p>
          <a:endParaRPr lang="ru-RU" sz="1200"/>
        </a:p>
      </dgm:t>
    </dgm:pt>
    <dgm:pt modelId="{EBAFB017-C4A6-4504-952B-2AD7166E3D65}" type="sibTrans" cxnId="{7BB262DD-0A7E-4A97-B155-E87444D963F9}">
      <dgm:prSet/>
      <dgm:spPr/>
      <dgm:t>
        <a:bodyPr/>
        <a:lstStyle/>
        <a:p>
          <a:endParaRPr lang="ru-RU" sz="1200"/>
        </a:p>
      </dgm:t>
    </dgm:pt>
    <dgm:pt modelId="{E5F06F6C-B354-464E-B9CD-0F7E01BE2405}">
      <dgm:prSet phldrT="[Текст]" custT="1"/>
      <dgm:spPr/>
      <dgm:t>
        <a:bodyPr/>
        <a:lstStyle/>
        <a:p>
          <a:r>
            <a:rPr lang="ru-RU" sz="1400" dirty="0">
              <a:latin typeface="Montserrat" charset="0"/>
              <a:cs typeface="Montserrat" charset="0"/>
            </a:rPr>
            <a:t>3</a:t>
          </a:r>
        </a:p>
      </dgm:t>
    </dgm:pt>
    <dgm:pt modelId="{2C57CC11-9DC9-4530-894B-87300C40B7F6}" type="parTrans" cxnId="{904650B4-9803-47C6-8DAC-5335B4C171E8}">
      <dgm:prSet/>
      <dgm:spPr/>
      <dgm:t>
        <a:bodyPr/>
        <a:lstStyle/>
        <a:p>
          <a:endParaRPr lang="ru-RU" sz="1200"/>
        </a:p>
      </dgm:t>
    </dgm:pt>
    <dgm:pt modelId="{735C5384-2B0F-491E-88ED-5518FACF9CBD}" type="sibTrans" cxnId="{904650B4-9803-47C6-8DAC-5335B4C171E8}">
      <dgm:prSet/>
      <dgm:spPr/>
      <dgm:t>
        <a:bodyPr/>
        <a:lstStyle/>
        <a:p>
          <a:endParaRPr lang="ru-RU" sz="1200"/>
        </a:p>
      </dgm:t>
    </dgm:pt>
    <dgm:pt modelId="{52D716D4-C91C-4EA0-AAEE-5BCB5742C2DD}">
      <dgm:prSet phldrT="[Текст]" custT="1"/>
      <dgm:spPr/>
      <dgm:t>
        <a:bodyPr/>
        <a:lstStyle/>
        <a:p>
          <a:r>
            <a:rPr lang="ru-RU" sz="1200" b="1" dirty="0">
              <a:solidFill>
                <a:srgbClr val="31356E"/>
              </a:solidFill>
              <a:latin typeface="Montserrat" panose="00000500000000000000" pitchFamily="50" charset="-52"/>
            </a:rPr>
            <a:t>Определение списка учебных предметов, обязательных для изучения на базовом или углубленном уровне (родной язык, родная литература, второй иностранный язык – по заявлению обучающихся, родителей несовершеннолетних обучающихся)</a:t>
          </a:r>
        </a:p>
      </dgm:t>
    </dgm:pt>
    <dgm:pt modelId="{FCA0A684-2479-4020-ACFE-94B2AA4A0EAA}" type="parTrans" cxnId="{96D15CDA-844A-4D04-9A21-66302B1418E0}">
      <dgm:prSet/>
      <dgm:spPr/>
      <dgm:t>
        <a:bodyPr/>
        <a:lstStyle/>
        <a:p>
          <a:endParaRPr lang="ru-RU" sz="1200"/>
        </a:p>
      </dgm:t>
    </dgm:pt>
    <dgm:pt modelId="{E3CDA7F1-F937-43B8-AF53-E131B3F10BA3}" type="sibTrans" cxnId="{96D15CDA-844A-4D04-9A21-66302B1418E0}">
      <dgm:prSet/>
      <dgm:spPr/>
      <dgm:t>
        <a:bodyPr/>
        <a:lstStyle/>
        <a:p>
          <a:endParaRPr lang="ru-RU" sz="1200"/>
        </a:p>
      </dgm:t>
    </dgm:pt>
    <dgm:pt modelId="{79538EA5-2227-4D02-BB87-B99A7BD5BB06}">
      <dgm:prSet phldrT="[Текст]" custT="1"/>
      <dgm:spPr/>
      <dgm:t>
        <a:bodyPr/>
        <a:lstStyle/>
        <a:p>
          <a:r>
            <a:rPr lang="ru-RU" sz="1200" b="1" dirty="0">
              <a:solidFill>
                <a:srgbClr val="31356E"/>
              </a:solidFill>
              <a:latin typeface="Montserrat" panose="00000500000000000000" pitchFamily="50" charset="-52"/>
            </a:rPr>
            <a:t>Конкретизация предметных результатов</a:t>
          </a:r>
        </a:p>
      </dgm:t>
    </dgm:pt>
    <dgm:pt modelId="{0389845F-ED13-432E-AFF8-072E1B7AEB61}" type="sibTrans" cxnId="{D504A472-A879-42B3-B9B1-02874D853902}">
      <dgm:prSet/>
      <dgm:spPr/>
      <dgm:t>
        <a:bodyPr/>
        <a:lstStyle/>
        <a:p>
          <a:endParaRPr lang="ru-RU" sz="1200"/>
        </a:p>
      </dgm:t>
    </dgm:pt>
    <dgm:pt modelId="{167CB2F2-07AF-4CD2-9B89-9225A1A4FF7B}" type="parTrans" cxnId="{D504A472-A879-42B3-B9B1-02874D853902}">
      <dgm:prSet/>
      <dgm:spPr/>
      <dgm:t>
        <a:bodyPr/>
        <a:lstStyle/>
        <a:p>
          <a:endParaRPr lang="ru-RU" sz="1200"/>
        </a:p>
      </dgm:t>
    </dgm:pt>
    <dgm:pt modelId="{893B4649-3160-4015-9CDD-873798E6B802}">
      <dgm:prSet phldrT="[Текст]" custT="1"/>
      <dgm:spPr/>
      <dgm:t>
        <a:bodyPr/>
        <a:lstStyle/>
        <a:p>
          <a:r>
            <a:rPr lang="ru-RU" sz="1200" b="1" dirty="0">
              <a:solidFill>
                <a:srgbClr val="31356E"/>
              </a:solidFill>
              <a:latin typeface="Montserrat" panose="00000500000000000000" pitchFamily="50" charset="-52"/>
            </a:rPr>
            <a:t>Уточнение количества учебных занятий </a:t>
          </a:r>
          <a:r>
            <a:rPr lang="ru-RU" sz="1200" b="1" dirty="0">
              <a:solidFill>
                <a:schemeClr val="tx1">
                  <a:lumMod val="50000"/>
                  <a:lumOff val="50000"/>
                </a:schemeClr>
              </a:solidFill>
              <a:latin typeface="Montserrat" panose="00000500000000000000" pitchFamily="50" charset="-52"/>
            </a:rPr>
            <a:t>(за 2 года на одного обучающегося – не менее 2170 часов и не более 2516 часов (не более 37 часов в неделю</a:t>
          </a:r>
          <a:r>
            <a:rPr lang="ru-RU" sz="1200" b="1" dirty="0">
              <a:solidFill>
                <a:srgbClr val="31356E"/>
              </a:solidFill>
              <a:latin typeface="Montserrat" panose="00000500000000000000" pitchFamily="50" charset="-52"/>
            </a:rPr>
            <a:t>)</a:t>
          </a:r>
        </a:p>
      </dgm:t>
    </dgm:pt>
    <dgm:pt modelId="{512D9D86-8210-4995-80CC-4D2A92718D36}" type="sibTrans" cxnId="{CAD0AC89-3778-4241-AC58-CBF4B64A8A42}">
      <dgm:prSet/>
      <dgm:spPr/>
      <dgm:t>
        <a:bodyPr/>
        <a:lstStyle/>
        <a:p>
          <a:endParaRPr lang="ru-RU" sz="1200"/>
        </a:p>
      </dgm:t>
    </dgm:pt>
    <dgm:pt modelId="{2A9A1874-B3AB-488D-A1B1-ADAFA250ECEB}" type="parTrans" cxnId="{CAD0AC89-3778-4241-AC58-CBF4B64A8A42}">
      <dgm:prSet/>
      <dgm:spPr/>
      <dgm:t>
        <a:bodyPr/>
        <a:lstStyle/>
        <a:p>
          <a:endParaRPr lang="ru-RU" sz="1200"/>
        </a:p>
      </dgm:t>
    </dgm:pt>
    <dgm:pt modelId="{772D7F49-5062-4FDB-A244-4872123750FD}" type="pres">
      <dgm:prSet presAssocID="{5A15895F-DECE-4595-B92A-E537552FB54E}" presName="linearFlow" presStyleCnt="0">
        <dgm:presLayoutVars>
          <dgm:dir/>
          <dgm:animLvl val="lvl"/>
          <dgm:resizeHandles val="exact"/>
        </dgm:presLayoutVars>
      </dgm:prSet>
      <dgm:spPr/>
    </dgm:pt>
    <dgm:pt modelId="{58FA84FC-8D4F-4EB5-975B-9D74F984E292}" type="pres">
      <dgm:prSet presAssocID="{7BA98C92-5116-4680-9442-DB8669C35CFA}" presName="composite" presStyleCnt="0"/>
      <dgm:spPr/>
    </dgm:pt>
    <dgm:pt modelId="{A9705DFA-9750-46C7-86E6-354D5CB46C1C}" type="pres">
      <dgm:prSet presAssocID="{7BA98C92-5116-4680-9442-DB8669C35CFA}" presName="parentText" presStyleLbl="alignNode1" presStyleIdx="0" presStyleCnt="3">
        <dgm:presLayoutVars>
          <dgm:chMax val="1"/>
          <dgm:bulletEnabled val="1"/>
        </dgm:presLayoutVars>
      </dgm:prSet>
      <dgm:spPr/>
    </dgm:pt>
    <dgm:pt modelId="{9E35D06C-003A-414B-8B0C-0DEA97DDBA25}" type="pres">
      <dgm:prSet presAssocID="{7BA98C92-5116-4680-9442-DB8669C35CFA}" presName="descendantText" presStyleLbl="alignAcc1" presStyleIdx="0" presStyleCnt="3">
        <dgm:presLayoutVars>
          <dgm:bulletEnabled val="1"/>
        </dgm:presLayoutVars>
      </dgm:prSet>
      <dgm:spPr/>
    </dgm:pt>
    <dgm:pt modelId="{28D4E4B4-E95D-4029-B2CB-00BED2338F99}" type="pres">
      <dgm:prSet presAssocID="{3A84EDCF-0171-4746-AA34-134D8A6C7A63}" presName="sp" presStyleCnt="0"/>
      <dgm:spPr/>
    </dgm:pt>
    <dgm:pt modelId="{F13F7E28-C79C-42A4-ABF7-6D73B4C77AA1}" type="pres">
      <dgm:prSet presAssocID="{65D5733B-165F-4D6F-9562-3A10AC27DC6C}" presName="composite" presStyleCnt="0"/>
      <dgm:spPr/>
    </dgm:pt>
    <dgm:pt modelId="{C53E633F-2C9F-4074-9FED-9A08C5B547BE}" type="pres">
      <dgm:prSet presAssocID="{65D5733B-165F-4D6F-9562-3A10AC27DC6C}" presName="parentText" presStyleLbl="alignNode1" presStyleIdx="1" presStyleCnt="3">
        <dgm:presLayoutVars>
          <dgm:chMax val="1"/>
          <dgm:bulletEnabled val="1"/>
        </dgm:presLayoutVars>
      </dgm:prSet>
      <dgm:spPr/>
    </dgm:pt>
    <dgm:pt modelId="{0AB5CDA6-215A-47EE-A317-57FA293DDA0B}" type="pres">
      <dgm:prSet presAssocID="{65D5733B-165F-4D6F-9562-3A10AC27DC6C}" presName="descendantText" presStyleLbl="alignAcc1" presStyleIdx="1" presStyleCnt="3">
        <dgm:presLayoutVars>
          <dgm:bulletEnabled val="1"/>
        </dgm:presLayoutVars>
      </dgm:prSet>
      <dgm:spPr/>
    </dgm:pt>
    <dgm:pt modelId="{4ECAE945-B4F0-47C1-82A4-2835BA99F3E5}" type="pres">
      <dgm:prSet presAssocID="{5BEB27E7-68BA-4B40-A36E-2D79B956CA12}" presName="sp" presStyleCnt="0"/>
      <dgm:spPr/>
    </dgm:pt>
    <dgm:pt modelId="{B03A97EE-FDD0-4715-BE5E-BF026C91E60B}" type="pres">
      <dgm:prSet presAssocID="{E5F06F6C-B354-464E-B9CD-0F7E01BE2405}" presName="composite" presStyleCnt="0"/>
      <dgm:spPr/>
    </dgm:pt>
    <dgm:pt modelId="{6765A80E-71AB-4267-8584-3D426D0BDD08}" type="pres">
      <dgm:prSet presAssocID="{E5F06F6C-B354-464E-B9CD-0F7E01BE2405}" presName="parentText" presStyleLbl="alignNode1" presStyleIdx="2" presStyleCnt="3">
        <dgm:presLayoutVars>
          <dgm:chMax val="1"/>
          <dgm:bulletEnabled val="1"/>
        </dgm:presLayoutVars>
      </dgm:prSet>
      <dgm:spPr/>
    </dgm:pt>
    <dgm:pt modelId="{3472B570-691A-4EB0-A88B-C4A3D32BE776}" type="pres">
      <dgm:prSet presAssocID="{E5F06F6C-B354-464E-B9CD-0F7E01BE2405}" presName="descendantText" presStyleLbl="alignAcc1" presStyleIdx="2" presStyleCnt="3">
        <dgm:presLayoutVars>
          <dgm:bulletEnabled val="1"/>
        </dgm:presLayoutVars>
      </dgm:prSet>
      <dgm:spPr/>
    </dgm:pt>
  </dgm:ptLst>
  <dgm:cxnLst>
    <dgm:cxn modelId="{627E5C14-76C1-4890-AB1D-63049FB5581C}" type="presOf" srcId="{BE6A63C5-BC94-4ABB-A610-6E134BA98C5F}" destId="{0AB5CDA6-215A-47EE-A317-57FA293DDA0B}" srcOrd="0" destOrd="0" presId="urn:microsoft.com/office/officeart/2005/8/layout/chevron2"/>
    <dgm:cxn modelId="{BD4D6A1E-F479-433E-A7A7-7D16A94B0572}" type="presOf" srcId="{893B4649-3160-4015-9CDD-873798E6B802}" destId="{0AB5CDA6-215A-47EE-A317-57FA293DDA0B}" srcOrd="0" destOrd="1" presId="urn:microsoft.com/office/officeart/2005/8/layout/chevron2"/>
    <dgm:cxn modelId="{28FE783C-81FA-4DFB-BC82-B5507B07CA0E}" type="presOf" srcId="{7BA98C92-5116-4680-9442-DB8669C35CFA}" destId="{A9705DFA-9750-46C7-86E6-354D5CB46C1C}" srcOrd="0" destOrd="0" presId="urn:microsoft.com/office/officeart/2005/8/layout/chevron2"/>
    <dgm:cxn modelId="{3C252845-4CF6-446C-8BDC-33F164265DB4}" srcId="{5A15895F-DECE-4595-B92A-E537552FB54E}" destId="{7BA98C92-5116-4680-9442-DB8669C35CFA}" srcOrd="0" destOrd="0" parTransId="{2145C310-21CF-4E14-AE43-79051A9B532D}" sibTransId="{3A84EDCF-0171-4746-AA34-134D8A6C7A63}"/>
    <dgm:cxn modelId="{D504A472-A879-42B3-B9B1-02874D853902}" srcId="{7BA98C92-5116-4680-9442-DB8669C35CFA}" destId="{79538EA5-2227-4D02-BB87-B99A7BD5BB06}" srcOrd="1" destOrd="0" parTransId="{167CB2F2-07AF-4CD2-9B89-9225A1A4FF7B}" sibTransId="{0389845F-ED13-432E-AFF8-072E1B7AEB61}"/>
    <dgm:cxn modelId="{C082FE7E-4F4B-4BC6-A60D-42D67771F644}" type="presOf" srcId="{52D716D4-C91C-4EA0-AAEE-5BCB5742C2DD}" destId="{3472B570-691A-4EB0-A88B-C4A3D32BE776}" srcOrd="0" destOrd="0" presId="urn:microsoft.com/office/officeart/2005/8/layout/chevron2"/>
    <dgm:cxn modelId="{49355F82-145F-4D4C-BA38-A45587A4ABEA}" type="presOf" srcId="{65D5733B-165F-4D6F-9562-3A10AC27DC6C}" destId="{C53E633F-2C9F-4074-9FED-9A08C5B547BE}" srcOrd="0" destOrd="0" presId="urn:microsoft.com/office/officeart/2005/8/layout/chevron2"/>
    <dgm:cxn modelId="{CAD0AC89-3778-4241-AC58-CBF4B64A8A42}" srcId="{65D5733B-165F-4D6F-9562-3A10AC27DC6C}" destId="{893B4649-3160-4015-9CDD-873798E6B802}" srcOrd="1" destOrd="0" parTransId="{2A9A1874-B3AB-488D-A1B1-ADAFA250ECEB}" sibTransId="{512D9D86-8210-4995-80CC-4D2A92718D36}"/>
    <dgm:cxn modelId="{CE853C9D-538E-49A7-A5DE-498E05AF7911}" type="presOf" srcId="{79538EA5-2227-4D02-BB87-B99A7BD5BB06}" destId="{9E35D06C-003A-414B-8B0C-0DEA97DDBA25}" srcOrd="0" destOrd="1" presId="urn:microsoft.com/office/officeart/2005/8/layout/chevron2"/>
    <dgm:cxn modelId="{CD381BA8-E52F-4B14-BD51-461A49C592DB}" type="presOf" srcId="{E5F06F6C-B354-464E-B9CD-0F7E01BE2405}" destId="{6765A80E-71AB-4267-8584-3D426D0BDD08}" srcOrd="0" destOrd="0" presId="urn:microsoft.com/office/officeart/2005/8/layout/chevron2"/>
    <dgm:cxn modelId="{904650B4-9803-47C6-8DAC-5335B4C171E8}" srcId="{5A15895F-DECE-4595-B92A-E537552FB54E}" destId="{E5F06F6C-B354-464E-B9CD-0F7E01BE2405}" srcOrd="2" destOrd="0" parTransId="{2C57CC11-9DC9-4530-894B-87300C40B7F6}" sibTransId="{735C5384-2B0F-491E-88ED-5518FACF9CBD}"/>
    <dgm:cxn modelId="{96D15CDA-844A-4D04-9A21-66302B1418E0}" srcId="{E5F06F6C-B354-464E-B9CD-0F7E01BE2405}" destId="{52D716D4-C91C-4EA0-AAEE-5BCB5742C2DD}" srcOrd="0" destOrd="0" parTransId="{FCA0A684-2479-4020-ACFE-94B2AA4A0EAA}" sibTransId="{E3CDA7F1-F937-43B8-AF53-E131B3F10BA3}"/>
    <dgm:cxn modelId="{7BB262DD-0A7E-4A97-B155-E87444D963F9}" srcId="{65D5733B-165F-4D6F-9562-3A10AC27DC6C}" destId="{BE6A63C5-BC94-4ABB-A610-6E134BA98C5F}" srcOrd="0" destOrd="0" parTransId="{505F45A4-161B-4C68-852B-66872F7CB5BD}" sibTransId="{EBAFB017-C4A6-4504-952B-2AD7166E3D65}"/>
    <dgm:cxn modelId="{A38C5EE1-BA3D-4451-B14F-E29BAFF2FB88}" srcId="{7BA98C92-5116-4680-9442-DB8669C35CFA}" destId="{6CF6042C-103C-4F3F-BC2B-E9B916032EBF}" srcOrd="0" destOrd="0" parTransId="{A4F2DFAA-C9A0-4518-8FCF-2ECA33A2C697}" sibTransId="{5B4E0119-ECA0-46AC-A9B2-08924B501389}"/>
    <dgm:cxn modelId="{1EF19BE2-5623-48DB-8B55-144DD666B425}" type="presOf" srcId="{6CF6042C-103C-4F3F-BC2B-E9B916032EBF}" destId="{9E35D06C-003A-414B-8B0C-0DEA97DDBA25}" srcOrd="0" destOrd="0" presId="urn:microsoft.com/office/officeart/2005/8/layout/chevron2"/>
    <dgm:cxn modelId="{F8BA19E3-C5E1-4EA8-A92C-C58606294CD0}" type="presOf" srcId="{5A15895F-DECE-4595-B92A-E537552FB54E}" destId="{772D7F49-5062-4FDB-A244-4872123750FD}" srcOrd="0" destOrd="0" presId="urn:microsoft.com/office/officeart/2005/8/layout/chevron2"/>
    <dgm:cxn modelId="{36678FF1-52D3-41CB-9078-AEFB472ABE78}" srcId="{5A15895F-DECE-4595-B92A-E537552FB54E}" destId="{65D5733B-165F-4D6F-9562-3A10AC27DC6C}" srcOrd="1" destOrd="0" parTransId="{282161B1-7068-444B-A068-162386F379F7}" sibTransId="{5BEB27E7-68BA-4B40-A36E-2D79B956CA12}"/>
    <dgm:cxn modelId="{742F0C00-1648-4ADE-BA62-42B9E7AEA7E6}" type="presParOf" srcId="{772D7F49-5062-4FDB-A244-4872123750FD}" destId="{58FA84FC-8D4F-4EB5-975B-9D74F984E292}" srcOrd="0" destOrd="0" presId="urn:microsoft.com/office/officeart/2005/8/layout/chevron2"/>
    <dgm:cxn modelId="{CC860D8A-A017-4ECE-95D4-1D37390022BA}" type="presParOf" srcId="{58FA84FC-8D4F-4EB5-975B-9D74F984E292}" destId="{A9705DFA-9750-46C7-86E6-354D5CB46C1C}" srcOrd="0" destOrd="0" presId="urn:microsoft.com/office/officeart/2005/8/layout/chevron2"/>
    <dgm:cxn modelId="{58F411E2-DF47-46C5-BD74-534D4FFDA57D}" type="presParOf" srcId="{58FA84FC-8D4F-4EB5-975B-9D74F984E292}" destId="{9E35D06C-003A-414B-8B0C-0DEA97DDBA25}" srcOrd="1" destOrd="0" presId="urn:microsoft.com/office/officeart/2005/8/layout/chevron2"/>
    <dgm:cxn modelId="{FA4E68C2-35CC-4084-A386-7BA101482092}" type="presParOf" srcId="{772D7F49-5062-4FDB-A244-4872123750FD}" destId="{28D4E4B4-E95D-4029-B2CB-00BED2338F99}" srcOrd="1" destOrd="0" presId="urn:microsoft.com/office/officeart/2005/8/layout/chevron2"/>
    <dgm:cxn modelId="{EC967224-8A3E-4563-BC52-ED3268E7B9A4}" type="presParOf" srcId="{772D7F49-5062-4FDB-A244-4872123750FD}" destId="{F13F7E28-C79C-42A4-ABF7-6D73B4C77AA1}" srcOrd="2" destOrd="0" presId="urn:microsoft.com/office/officeart/2005/8/layout/chevron2"/>
    <dgm:cxn modelId="{51639F67-A0A9-42D8-B4F1-3A5620254BBF}" type="presParOf" srcId="{F13F7E28-C79C-42A4-ABF7-6D73B4C77AA1}" destId="{C53E633F-2C9F-4074-9FED-9A08C5B547BE}" srcOrd="0" destOrd="0" presId="urn:microsoft.com/office/officeart/2005/8/layout/chevron2"/>
    <dgm:cxn modelId="{C1F51E60-1040-44F6-95A8-8CE51DB2F332}" type="presParOf" srcId="{F13F7E28-C79C-42A4-ABF7-6D73B4C77AA1}" destId="{0AB5CDA6-215A-47EE-A317-57FA293DDA0B}" srcOrd="1" destOrd="0" presId="urn:microsoft.com/office/officeart/2005/8/layout/chevron2"/>
    <dgm:cxn modelId="{52597CDC-794B-4045-B419-62472C825DF5}" type="presParOf" srcId="{772D7F49-5062-4FDB-A244-4872123750FD}" destId="{4ECAE945-B4F0-47C1-82A4-2835BA99F3E5}" srcOrd="3" destOrd="0" presId="urn:microsoft.com/office/officeart/2005/8/layout/chevron2"/>
    <dgm:cxn modelId="{E0242619-0A42-4463-AE5C-132774451C15}" type="presParOf" srcId="{772D7F49-5062-4FDB-A244-4872123750FD}" destId="{B03A97EE-FDD0-4715-BE5E-BF026C91E60B}" srcOrd="4" destOrd="0" presId="urn:microsoft.com/office/officeart/2005/8/layout/chevron2"/>
    <dgm:cxn modelId="{49ABCAB9-97CD-4DA7-823D-2F64D02D3CA7}" type="presParOf" srcId="{B03A97EE-FDD0-4715-BE5E-BF026C91E60B}" destId="{6765A80E-71AB-4267-8584-3D426D0BDD08}" srcOrd="0" destOrd="0" presId="urn:microsoft.com/office/officeart/2005/8/layout/chevron2"/>
    <dgm:cxn modelId="{B7E9F673-6487-4BBF-9865-728172B87FDE}" type="presParOf" srcId="{B03A97EE-FDD0-4715-BE5E-BF026C91E60B}" destId="{3472B570-691A-4EB0-A88B-C4A3D32BE776}" srcOrd="1" destOrd="0" presId="urn:microsoft.com/office/officeart/2005/8/layout/chevron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BBBE97B-1312-4691-ABBD-283C940892A2}"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ru-RU"/>
        </a:p>
      </dgm:t>
    </dgm:pt>
    <dgm:pt modelId="{8297D152-696A-4EDE-A9BF-6F422D196C57}">
      <dgm:prSet phldrT="[Текст]" custT="1"/>
      <dgm:spPr/>
      <dgm:t>
        <a:bodyPr/>
        <a:lstStyle/>
        <a:p>
          <a:endParaRPr lang="ru-RU" sz="2400" b="1" kern="1200" dirty="0">
            <a:solidFill>
              <a:srgbClr val="C00000"/>
            </a:solidFill>
            <a:latin typeface="Montserrat" panose="00000500000000000000" pitchFamily="50" charset="-52"/>
            <a:ea typeface="+mn-ea"/>
            <a:cs typeface="+mn-cs"/>
          </a:endParaRPr>
        </a:p>
        <a:p>
          <a:r>
            <a:rPr lang="ru-RU" sz="2400" b="1" kern="1200" dirty="0">
              <a:solidFill>
                <a:srgbClr val="C00000"/>
              </a:solidFill>
              <a:latin typeface="Montserrat" panose="00000500000000000000" pitchFamily="50" charset="-52"/>
              <a:ea typeface="+mn-ea"/>
              <a:cs typeface="+mn-cs"/>
            </a:rPr>
            <a:t>ФООП</a:t>
          </a:r>
        </a:p>
      </dgm:t>
    </dgm:pt>
    <dgm:pt modelId="{AC6BE09F-E18F-46C1-B124-67E3471BB24B}" type="parTrans" cxnId="{5D5F9A7D-73EC-473A-B84E-3CADED2C98B9}">
      <dgm:prSet/>
      <dgm:spPr/>
      <dgm:t>
        <a:bodyPr/>
        <a:lstStyle/>
        <a:p>
          <a:endParaRPr lang="ru-RU"/>
        </a:p>
      </dgm:t>
    </dgm:pt>
    <dgm:pt modelId="{113649EA-DB63-4EC8-89FA-1F76659B5E67}" type="sibTrans" cxnId="{5D5F9A7D-73EC-473A-B84E-3CADED2C98B9}">
      <dgm:prSet/>
      <dgm:spPr/>
      <dgm:t>
        <a:bodyPr/>
        <a:lstStyle/>
        <a:p>
          <a:endParaRPr lang="ru-RU"/>
        </a:p>
      </dgm:t>
    </dgm:pt>
    <dgm:pt modelId="{A82285E6-4F49-4E8F-8407-0B894F80C9A8}">
      <dgm:prSet phldrT="[Текст]" custT="1"/>
      <dgm:spPr/>
      <dgm:t>
        <a:bodyPr/>
        <a:lstStyle/>
        <a:p>
          <a:r>
            <a:rPr lang="ru-RU" sz="1400" b="1" kern="1200" dirty="0">
              <a:solidFill>
                <a:srgbClr val="376092"/>
              </a:solidFill>
              <a:latin typeface="Montserrat" panose="00000500000000000000" pitchFamily="50" charset="-52"/>
              <a:ea typeface="+mn-ea"/>
              <a:cs typeface="+mn-cs"/>
            </a:rPr>
            <a:t>федеральный учебный план</a:t>
          </a:r>
        </a:p>
      </dgm:t>
    </dgm:pt>
    <dgm:pt modelId="{AAF8D9F7-5F6B-476A-B083-485646EC8073}" type="parTrans" cxnId="{A3C79519-5C31-4226-B85F-CA9C81F33488}">
      <dgm:prSet/>
      <dgm:spPr/>
      <dgm:t>
        <a:bodyPr/>
        <a:lstStyle/>
        <a:p>
          <a:endParaRPr lang="ru-RU"/>
        </a:p>
      </dgm:t>
    </dgm:pt>
    <dgm:pt modelId="{CF8C940E-0602-4860-86BA-C9A06114267D}" type="sibTrans" cxnId="{A3C79519-5C31-4226-B85F-CA9C81F33488}">
      <dgm:prSet/>
      <dgm:spPr/>
      <dgm:t>
        <a:bodyPr/>
        <a:lstStyle/>
        <a:p>
          <a:endParaRPr lang="ru-RU"/>
        </a:p>
      </dgm:t>
    </dgm:pt>
    <dgm:pt modelId="{00DFD11C-97FF-4922-988D-3E8C1A31A7E3}">
      <dgm:prSet phldrT="[Текст]" custT="1"/>
      <dgm:spPr/>
      <dgm:t>
        <a:bodyPr/>
        <a:lstStyle/>
        <a:p>
          <a:r>
            <a:rPr lang="ru-RU" sz="1400" b="1" kern="1200" dirty="0">
              <a:solidFill>
                <a:srgbClr val="376092"/>
              </a:solidFill>
              <a:latin typeface="Montserrat" panose="00000500000000000000" pitchFamily="50" charset="-52"/>
              <a:ea typeface="+mn-ea"/>
              <a:cs typeface="+mn-cs"/>
            </a:rPr>
            <a:t>федеральный календарный учебный график</a:t>
          </a:r>
        </a:p>
      </dgm:t>
    </dgm:pt>
    <dgm:pt modelId="{D736EE84-BF14-4F18-9B1A-FEC521865FAA}" type="parTrans" cxnId="{97B9ACF3-1E25-4F4F-B5CC-0337F8CDB220}">
      <dgm:prSet/>
      <dgm:spPr/>
      <dgm:t>
        <a:bodyPr/>
        <a:lstStyle/>
        <a:p>
          <a:endParaRPr lang="ru-RU"/>
        </a:p>
      </dgm:t>
    </dgm:pt>
    <dgm:pt modelId="{AD9B7BA7-CF8E-4CA2-9820-B081D94219AC}" type="sibTrans" cxnId="{97B9ACF3-1E25-4F4F-B5CC-0337F8CDB220}">
      <dgm:prSet/>
      <dgm:spPr/>
      <dgm:t>
        <a:bodyPr/>
        <a:lstStyle/>
        <a:p>
          <a:endParaRPr lang="ru-RU"/>
        </a:p>
      </dgm:t>
    </dgm:pt>
    <dgm:pt modelId="{5930D6AA-94B7-414B-93EB-B340E468ED02}">
      <dgm:prSet phldrT="[Текст]" custT="1"/>
      <dgm:spPr/>
      <dgm:t>
        <a:bodyPr/>
        <a:lstStyle/>
        <a:p>
          <a:r>
            <a:rPr lang="ru-RU" sz="1100" b="1" kern="1200" dirty="0">
              <a:solidFill>
                <a:srgbClr val="376092"/>
              </a:solidFill>
              <a:latin typeface="Montserrat" panose="00000500000000000000" pitchFamily="50" charset="-52"/>
              <a:ea typeface="+mn-ea"/>
              <a:cs typeface="+mn-cs"/>
            </a:rPr>
            <a:t>федеральные рабочие программы учебных предметов, курсов, дисциплин</a:t>
          </a:r>
        </a:p>
      </dgm:t>
    </dgm:pt>
    <dgm:pt modelId="{27B83655-31B4-496A-A85D-16EF9B2489FB}" type="parTrans" cxnId="{94BC4270-8AD2-4848-8EBB-D587A6B89572}">
      <dgm:prSet/>
      <dgm:spPr/>
      <dgm:t>
        <a:bodyPr/>
        <a:lstStyle/>
        <a:p>
          <a:endParaRPr lang="ru-RU"/>
        </a:p>
      </dgm:t>
    </dgm:pt>
    <dgm:pt modelId="{591AC684-9DC4-43BD-9384-40E1617CA015}" type="sibTrans" cxnId="{94BC4270-8AD2-4848-8EBB-D587A6B89572}">
      <dgm:prSet/>
      <dgm:spPr/>
      <dgm:t>
        <a:bodyPr/>
        <a:lstStyle/>
        <a:p>
          <a:endParaRPr lang="ru-RU"/>
        </a:p>
      </dgm:t>
    </dgm:pt>
    <dgm:pt modelId="{B2BE9DF6-33F3-4160-8BA8-D6500FC3FC8A}">
      <dgm:prSet phldrT="[Текст]" custT="1"/>
      <dgm:spPr/>
      <dgm:t>
        <a:bodyPr/>
        <a:lstStyle/>
        <a:p>
          <a:r>
            <a:rPr lang="ru-RU" sz="1400" b="1" kern="1200" dirty="0">
              <a:solidFill>
                <a:srgbClr val="376092"/>
              </a:solidFill>
              <a:latin typeface="Montserrat" panose="00000500000000000000" pitchFamily="50" charset="-52"/>
              <a:ea typeface="+mn-ea"/>
              <a:cs typeface="+mn-cs"/>
            </a:rPr>
            <a:t>федеральная рабочая программа воспитания</a:t>
          </a:r>
        </a:p>
      </dgm:t>
    </dgm:pt>
    <dgm:pt modelId="{6A83FFD0-8FBD-4ECA-B90C-6ED6E9D56ECA}" type="parTrans" cxnId="{CFE42CD7-0020-4CE8-8BCF-E75F590605C3}">
      <dgm:prSet/>
      <dgm:spPr/>
      <dgm:t>
        <a:bodyPr/>
        <a:lstStyle/>
        <a:p>
          <a:endParaRPr lang="ru-RU"/>
        </a:p>
      </dgm:t>
    </dgm:pt>
    <dgm:pt modelId="{8F95571F-CC48-4CBB-AF0A-488705DF6301}" type="sibTrans" cxnId="{CFE42CD7-0020-4CE8-8BCF-E75F590605C3}">
      <dgm:prSet/>
      <dgm:spPr/>
      <dgm:t>
        <a:bodyPr/>
        <a:lstStyle/>
        <a:p>
          <a:endParaRPr lang="ru-RU"/>
        </a:p>
      </dgm:t>
    </dgm:pt>
    <dgm:pt modelId="{CB6DF77B-EE7A-42DD-A071-639FAC81B955}">
      <dgm:prSet phldrT="[Текст]"/>
      <dgm:spPr/>
      <dgm:t>
        <a:bodyPr/>
        <a:lstStyle/>
        <a:p>
          <a:r>
            <a:rPr lang="ru-RU" b="1" dirty="0">
              <a:solidFill>
                <a:srgbClr val="376092"/>
              </a:solidFill>
              <a:latin typeface="Montserrat" panose="00000500000000000000" pitchFamily="50" charset="-52"/>
              <a:ea typeface="+mn-ea"/>
              <a:cs typeface="+mn-cs"/>
            </a:rPr>
            <a:t>федеральный календарный план воспитательной работы</a:t>
          </a:r>
        </a:p>
      </dgm:t>
    </dgm:pt>
    <dgm:pt modelId="{1C3763F0-9C11-44B7-BEC7-C09047EE23A0}" type="parTrans" cxnId="{9E7B4C6F-C3C5-447F-A556-05926FE1000A}">
      <dgm:prSet/>
      <dgm:spPr/>
      <dgm:t>
        <a:bodyPr/>
        <a:lstStyle/>
        <a:p>
          <a:endParaRPr lang="ru-RU"/>
        </a:p>
      </dgm:t>
    </dgm:pt>
    <dgm:pt modelId="{6EA9017F-CB61-4611-8388-AAE12EC0AC6B}" type="sibTrans" cxnId="{9E7B4C6F-C3C5-447F-A556-05926FE1000A}">
      <dgm:prSet/>
      <dgm:spPr/>
      <dgm:t>
        <a:bodyPr/>
        <a:lstStyle/>
        <a:p>
          <a:endParaRPr lang="ru-RU"/>
        </a:p>
      </dgm:t>
    </dgm:pt>
    <dgm:pt modelId="{8D940540-1B9F-4851-9BFB-827F8FBB27B9}" type="pres">
      <dgm:prSet presAssocID="{DBBBE97B-1312-4691-ABBD-283C940892A2}" presName="hierChild1" presStyleCnt="0">
        <dgm:presLayoutVars>
          <dgm:chPref val="1"/>
          <dgm:dir/>
          <dgm:animOne val="branch"/>
          <dgm:animLvl val="lvl"/>
          <dgm:resizeHandles/>
        </dgm:presLayoutVars>
      </dgm:prSet>
      <dgm:spPr/>
    </dgm:pt>
    <dgm:pt modelId="{2A454327-92B9-41DF-B3CD-2034FF40A7F3}" type="pres">
      <dgm:prSet presAssocID="{8297D152-696A-4EDE-A9BF-6F422D196C57}" presName="hierRoot1" presStyleCnt="0"/>
      <dgm:spPr/>
    </dgm:pt>
    <dgm:pt modelId="{5C0880F7-5172-43B7-B43A-F36B00075E75}" type="pres">
      <dgm:prSet presAssocID="{8297D152-696A-4EDE-A9BF-6F422D196C57}" presName="composite" presStyleCnt="0"/>
      <dgm:spPr/>
    </dgm:pt>
    <dgm:pt modelId="{7E2ACC6E-522E-4D72-8EF0-EFEEAD3AC82F}" type="pres">
      <dgm:prSet presAssocID="{8297D152-696A-4EDE-A9BF-6F422D196C57}" presName="background" presStyleLbl="node0" presStyleIdx="0" presStyleCnt="1"/>
      <dgm:spPr/>
    </dgm:pt>
    <dgm:pt modelId="{745A287B-46C5-4E30-89B9-9AF44FE49F0E}" type="pres">
      <dgm:prSet presAssocID="{8297D152-696A-4EDE-A9BF-6F422D196C57}" presName="text" presStyleLbl="fgAcc0" presStyleIdx="0" presStyleCnt="1" custLinFactNeighborX="9599" custLinFactNeighborY="-2006">
        <dgm:presLayoutVars>
          <dgm:chPref val="3"/>
        </dgm:presLayoutVars>
      </dgm:prSet>
      <dgm:spPr/>
    </dgm:pt>
    <dgm:pt modelId="{7972A6B0-8105-4931-934D-D45F58527B9F}" type="pres">
      <dgm:prSet presAssocID="{8297D152-696A-4EDE-A9BF-6F422D196C57}" presName="hierChild2" presStyleCnt="0"/>
      <dgm:spPr/>
    </dgm:pt>
    <dgm:pt modelId="{AEAA3378-5E2D-4F98-B6E8-44704DC2835C}" type="pres">
      <dgm:prSet presAssocID="{AAF8D9F7-5F6B-476A-B083-485646EC8073}" presName="Name10" presStyleLbl="parChTrans1D2" presStyleIdx="0" presStyleCnt="5"/>
      <dgm:spPr/>
    </dgm:pt>
    <dgm:pt modelId="{B863F7DB-1F50-49BA-B98D-C57462A4978C}" type="pres">
      <dgm:prSet presAssocID="{A82285E6-4F49-4E8F-8407-0B894F80C9A8}" presName="hierRoot2" presStyleCnt="0"/>
      <dgm:spPr/>
    </dgm:pt>
    <dgm:pt modelId="{474355A4-3A1C-40B2-A9B6-06C037EC5EEA}" type="pres">
      <dgm:prSet presAssocID="{A82285E6-4F49-4E8F-8407-0B894F80C9A8}" presName="composite2" presStyleCnt="0"/>
      <dgm:spPr/>
    </dgm:pt>
    <dgm:pt modelId="{8DB879B9-8B8D-4942-962E-446F35774165}" type="pres">
      <dgm:prSet presAssocID="{A82285E6-4F49-4E8F-8407-0B894F80C9A8}" presName="background2" presStyleLbl="node2" presStyleIdx="0" presStyleCnt="5"/>
      <dgm:spPr/>
    </dgm:pt>
    <dgm:pt modelId="{8E46A283-ABF5-4B5E-9EE9-68638478A88D}" type="pres">
      <dgm:prSet presAssocID="{A82285E6-4F49-4E8F-8407-0B894F80C9A8}" presName="text2" presStyleLbl="fgAcc2" presStyleIdx="0" presStyleCnt="5">
        <dgm:presLayoutVars>
          <dgm:chPref val="3"/>
        </dgm:presLayoutVars>
      </dgm:prSet>
      <dgm:spPr/>
    </dgm:pt>
    <dgm:pt modelId="{4C508D6E-2EAB-4BB7-BA10-E26AF437DD23}" type="pres">
      <dgm:prSet presAssocID="{A82285E6-4F49-4E8F-8407-0B894F80C9A8}" presName="hierChild3" presStyleCnt="0"/>
      <dgm:spPr/>
    </dgm:pt>
    <dgm:pt modelId="{9396D5E6-6102-419C-B838-7F41EF60C7AA}" type="pres">
      <dgm:prSet presAssocID="{D736EE84-BF14-4F18-9B1A-FEC521865FAA}" presName="Name10" presStyleLbl="parChTrans1D2" presStyleIdx="1" presStyleCnt="5"/>
      <dgm:spPr/>
    </dgm:pt>
    <dgm:pt modelId="{5835CFDD-0F87-48BA-8004-4C73A46C4BE3}" type="pres">
      <dgm:prSet presAssocID="{00DFD11C-97FF-4922-988D-3E8C1A31A7E3}" presName="hierRoot2" presStyleCnt="0"/>
      <dgm:spPr/>
    </dgm:pt>
    <dgm:pt modelId="{368509C6-9FC8-4F88-9BA2-2171F3F6FF4B}" type="pres">
      <dgm:prSet presAssocID="{00DFD11C-97FF-4922-988D-3E8C1A31A7E3}" presName="composite2" presStyleCnt="0"/>
      <dgm:spPr/>
    </dgm:pt>
    <dgm:pt modelId="{D06409C9-9CE4-4437-B13E-8A0E453C07E9}" type="pres">
      <dgm:prSet presAssocID="{00DFD11C-97FF-4922-988D-3E8C1A31A7E3}" presName="background2" presStyleLbl="node2" presStyleIdx="1" presStyleCnt="5"/>
      <dgm:spPr/>
    </dgm:pt>
    <dgm:pt modelId="{77C2D181-C23B-433C-B791-329F4C725470}" type="pres">
      <dgm:prSet presAssocID="{00DFD11C-97FF-4922-988D-3E8C1A31A7E3}" presName="text2" presStyleLbl="fgAcc2" presStyleIdx="1" presStyleCnt="5">
        <dgm:presLayoutVars>
          <dgm:chPref val="3"/>
        </dgm:presLayoutVars>
      </dgm:prSet>
      <dgm:spPr/>
    </dgm:pt>
    <dgm:pt modelId="{EC73667C-EA72-4C75-8907-E106296660B4}" type="pres">
      <dgm:prSet presAssocID="{00DFD11C-97FF-4922-988D-3E8C1A31A7E3}" presName="hierChild3" presStyleCnt="0"/>
      <dgm:spPr/>
    </dgm:pt>
    <dgm:pt modelId="{68E2E0AA-B2FB-4142-9103-D2C35119494B}" type="pres">
      <dgm:prSet presAssocID="{27B83655-31B4-496A-A85D-16EF9B2489FB}" presName="Name10" presStyleLbl="parChTrans1D2" presStyleIdx="2" presStyleCnt="5"/>
      <dgm:spPr/>
    </dgm:pt>
    <dgm:pt modelId="{869E0F0B-6067-42F9-8D29-B36ED20C7150}" type="pres">
      <dgm:prSet presAssocID="{5930D6AA-94B7-414B-93EB-B340E468ED02}" presName="hierRoot2" presStyleCnt="0"/>
      <dgm:spPr/>
    </dgm:pt>
    <dgm:pt modelId="{341ABE35-8057-4374-B80E-0A0FCEABA275}" type="pres">
      <dgm:prSet presAssocID="{5930D6AA-94B7-414B-93EB-B340E468ED02}" presName="composite2" presStyleCnt="0"/>
      <dgm:spPr/>
    </dgm:pt>
    <dgm:pt modelId="{172636E9-334F-4C91-80A6-43D5F7E97271}" type="pres">
      <dgm:prSet presAssocID="{5930D6AA-94B7-414B-93EB-B340E468ED02}" presName="background2" presStyleLbl="node2" presStyleIdx="2" presStyleCnt="5"/>
      <dgm:spPr/>
    </dgm:pt>
    <dgm:pt modelId="{1EE0CE34-ADD4-49F6-BC19-B93E6AFDAFED}" type="pres">
      <dgm:prSet presAssocID="{5930D6AA-94B7-414B-93EB-B340E468ED02}" presName="text2" presStyleLbl="fgAcc2" presStyleIdx="2" presStyleCnt="5">
        <dgm:presLayoutVars>
          <dgm:chPref val="3"/>
        </dgm:presLayoutVars>
      </dgm:prSet>
      <dgm:spPr/>
    </dgm:pt>
    <dgm:pt modelId="{705F1088-8F31-4B59-B2B9-3B8E765CB6A8}" type="pres">
      <dgm:prSet presAssocID="{5930D6AA-94B7-414B-93EB-B340E468ED02}" presName="hierChild3" presStyleCnt="0"/>
      <dgm:spPr/>
    </dgm:pt>
    <dgm:pt modelId="{1B38DC37-59BA-4282-829F-E0677E74F749}" type="pres">
      <dgm:prSet presAssocID="{6A83FFD0-8FBD-4ECA-B90C-6ED6E9D56ECA}" presName="Name10" presStyleLbl="parChTrans1D2" presStyleIdx="3" presStyleCnt="5"/>
      <dgm:spPr/>
    </dgm:pt>
    <dgm:pt modelId="{0C9B7370-5C55-4115-AB3B-2A08CF797D29}" type="pres">
      <dgm:prSet presAssocID="{B2BE9DF6-33F3-4160-8BA8-D6500FC3FC8A}" presName="hierRoot2" presStyleCnt="0"/>
      <dgm:spPr/>
    </dgm:pt>
    <dgm:pt modelId="{5CF2CADC-CA18-4449-9092-BBA37AA5A68C}" type="pres">
      <dgm:prSet presAssocID="{B2BE9DF6-33F3-4160-8BA8-D6500FC3FC8A}" presName="composite2" presStyleCnt="0"/>
      <dgm:spPr/>
    </dgm:pt>
    <dgm:pt modelId="{8AEED3ED-5752-4792-844B-431AD26376EC}" type="pres">
      <dgm:prSet presAssocID="{B2BE9DF6-33F3-4160-8BA8-D6500FC3FC8A}" presName="background2" presStyleLbl="node2" presStyleIdx="3" presStyleCnt="5"/>
      <dgm:spPr/>
    </dgm:pt>
    <dgm:pt modelId="{1AB23153-637A-4EE1-A9C8-774C539B0897}" type="pres">
      <dgm:prSet presAssocID="{B2BE9DF6-33F3-4160-8BA8-D6500FC3FC8A}" presName="text2" presStyleLbl="fgAcc2" presStyleIdx="3" presStyleCnt="5">
        <dgm:presLayoutVars>
          <dgm:chPref val="3"/>
        </dgm:presLayoutVars>
      </dgm:prSet>
      <dgm:spPr/>
    </dgm:pt>
    <dgm:pt modelId="{07FF111D-9AB3-4DA0-83CD-BCC202026D0E}" type="pres">
      <dgm:prSet presAssocID="{B2BE9DF6-33F3-4160-8BA8-D6500FC3FC8A}" presName="hierChild3" presStyleCnt="0"/>
      <dgm:spPr/>
    </dgm:pt>
    <dgm:pt modelId="{681A9380-A738-497A-8D3F-F6E3CCE1BEAE}" type="pres">
      <dgm:prSet presAssocID="{1C3763F0-9C11-44B7-BEC7-C09047EE23A0}" presName="Name10" presStyleLbl="parChTrans1D2" presStyleIdx="4" presStyleCnt="5"/>
      <dgm:spPr/>
    </dgm:pt>
    <dgm:pt modelId="{28AF452B-CBB6-4057-8E43-E9FF426D9791}" type="pres">
      <dgm:prSet presAssocID="{CB6DF77B-EE7A-42DD-A071-639FAC81B955}" presName="hierRoot2" presStyleCnt="0"/>
      <dgm:spPr/>
    </dgm:pt>
    <dgm:pt modelId="{1F2DB970-77AA-4568-9F21-49E00DDE5053}" type="pres">
      <dgm:prSet presAssocID="{CB6DF77B-EE7A-42DD-A071-639FAC81B955}" presName="composite2" presStyleCnt="0"/>
      <dgm:spPr/>
    </dgm:pt>
    <dgm:pt modelId="{A16C76D6-97F5-499D-8869-017DBA49FCB2}" type="pres">
      <dgm:prSet presAssocID="{CB6DF77B-EE7A-42DD-A071-639FAC81B955}" presName="background2" presStyleLbl="node2" presStyleIdx="4" presStyleCnt="5"/>
      <dgm:spPr/>
    </dgm:pt>
    <dgm:pt modelId="{376311C0-FD95-4FF4-8F4A-AB6A53F31D2E}" type="pres">
      <dgm:prSet presAssocID="{CB6DF77B-EE7A-42DD-A071-639FAC81B955}" presName="text2" presStyleLbl="fgAcc2" presStyleIdx="4" presStyleCnt="5">
        <dgm:presLayoutVars>
          <dgm:chPref val="3"/>
        </dgm:presLayoutVars>
      </dgm:prSet>
      <dgm:spPr/>
    </dgm:pt>
    <dgm:pt modelId="{D32DA081-87DE-4983-9B11-8B2CA2A7F149}" type="pres">
      <dgm:prSet presAssocID="{CB6DF77B-EE7A-42DD-A071-639FAC81B955}" presName="hierChild3" presStyleCnt="0"/>
      <dgm:spPr/>
    </dgm:pt>
  </dgm:ptLst>
  <dgm:cxnLst>
    <dgm:cxn modelId="{A3C79519-5C31-4226-B85F-CA9C81F33488}" srcId="{8297D152-696A-4EDE-A9BF-6F422D196C57}" destId="{A82285E6-4F49-4E8F-8407-0B894F80C9A8}" srcOrd="0" destOrd="0" parTransId="{AAF8D9F7-5F6B-476A-B083-485646EC8073}" sibTransId="{CF8C940E-0602-4860-86BA-C9A06114267D}"/>
    <dgm:cxn modelId="{F0C55227-5F85-4C76-A45D-DD33651A8691}" type="presOf" srcId="{CB6DF77B-EE7A-42DD-A071-639FAC81B955}" destId="{376311C0-FD95-4FF4-8F4A-AB6A53F31D2E}" srcOrd="0" destOrd="0" presId="urn:microsoft.com/office/officeart/2005/8/layout/hierarchy1"/>
    <dgm:cxn modelId="{45705F3A-3F1D-4A3F-8DBE-146A41A581E2}" type="presOf" srcId="{00DFD11C-97FF-4922-988D-3E8C1A31A7E3}" destId="{77C2D181-C23B-433C-B791-329F4C725470}" srcOrd="0" destOrd="0" presId="urn:microsoft.com/office/officeart/2005/8/layout/hierarchy1"/>
    <dgm:cxn modelId="{E20D365F-B71B-4A05-89F9-7116C22293DE}" type="presOf" srcId="{5930D6AA-94B7-414B-93EB-B340E468ED02}" destId="{1EE0CE34-ADD4-49F6-BC19-B93E6AFDAFED}" srcOrd="0" destOrd="0" presId="urn:microsoft.com/office/officeart/2005/8/layout/hierarchy1"/>
    <dgm:cxn modelId="{71E9D741-BD79-481B-BE57-0C04F39205E6}" type="presOf" srcId="{8297D152-696A-4EDE-A9BF-6F422D196C57}" destId="{745A287B-46C5-4E30-89B9-9AF44FE49F0E}" srcOrd="0" destOrd="0" presId="urn:microsoft.com/office/officeart/2005/8/layout/hierarchy1"/>
    <dgm:cxn modelId="{B0267D6A-BD08-4309-A414-3F69919A1C09}" type="presOf" srcId="{D736EE84-BF14-4F18-9B1A-FEC521865FAA}" destId="{9396D5E6-6102-419C-B838-7F41EF60C7AA}" srcOrd="0" destOrd="0" presId="urn:microsoft.com/office/officeart/2005/8/layout/hierarchy1"/>
    <dgm:cxn modelId="{0D1F8D6C-F1A7-4895-A0BA-49290C0FBF03}" type="presOf" srcId="{6A83FFD0-8FBD-4ECA-B90C-6ED6E9D56ECA}" destId="{1B38DC37-59BA-4282-829F-E0677E74F749}" srcOrd="0" destOrd="0" presId="urn:microsoft.com/office/officeart/2005/8/layout/hierarchy1"/>
    <dgm:cxn modelId="{9E7B4C6F-C3C5-447F-A556-05926FE1000A}" srcId="{8297D152-696A-4EDE-A9BF-6F422D196C57}" destId="{CB6DF77B-EE7A-42DD-A071-639FAC81B955}" srcOrd="4" destOrd="0" parTransId="{1C3763F0-9C11-44B7-BEC7-C09047EE23A0}" sibTransId="{6EA9017F-CB61-4611-8388-AAE12EC0AC6B}"/>
    <dgm:cxn modelId="{94BC4270-8AD2-4848-8EBB-D587A6B89572}" srcId="{8297D152-696A-4EDE-A9BF-6F422D196C57}" destId="{5930D6AA-94B7-414B-93EB-B340E468ED02}" srcOrd="2" destOrd="0" parTransId="{27B83655-31B4-496A-A85D-16EF9B2489FB}" sibTransId="{591AC684-9DC4-43BD-9384-40E1617CA015}"/>
    <dgm:cxn modelId="{4FB21753-8152-48A7-9BC2-AFABD2F418AE}" type="presOf" srcId="{B2BE9DF6-33F3-4160-8BA8-D6500FC3FC8A}" destId="{1AB23153-637A-4EE1-A9C8-774C539B0897}" srcOrd="0" destOrd="0" presId="urn:microsoft.com/office/officeart/2005/8/layout/hierarchy1"/>
    <dgm:cxn modelId="{5D5F9A7D-73EC-473A-B84E-3CADED2C98B9}" srcId="{DBBBE97B-1312-4691-ABBD-283C940892A2}" destId="{8297D152-696A-4EDE-A9BF-6F422D196C57}" srcOrd="0" destOrd="0" parTransId="{AC6BE09F-E18F-46C1-B124-67E3471BB24B}" sibTransId="{113649EA-DB63-4EC8-89FA-1F76659B5E67}"/>
    <dgm:cxn modelId="{0414D494-BB75-4D65-8513-89FD61BA73AB}" type="presOf" srcId="{DBBBE97B-1312-4691-ABBD-283C940892A2}" destId="{8D940540-1B9F-4851-9BFB-827F8FBB27B9}" srcOrd="0" destOrd="0" presId="urn:microsoft.com/office/officeart/2005/8/layout/hierarchy1"/>
    <dgm:cxn modelId="{2BC4BDA0-AC67-4076-A217-BDFD10C07112}" type="presOf" srcId="{1C3763F0-9C11-44B7-BEC7-C09047EE23A0}" destId="{681A9380-A738-497A-8D3F-F6E3CCE1BEAE}" srcOrd="0" destOrd="0" presId="urn:microsoft.com/office/officeart/2005/8/layout/hierarchy1"/>
    <dgm:cxn modelId="{CFE42CD7-0020-4CE8-8BCF-E75F590605C3}" srcId="{8297D152-696A-4EDE-A9BF-6F422D196C57}" destId="{B2BE9DF6-33F3-4160-8BA8-D6500FC3FC8A}" srcOrd="3" destOrd="0" parTransId="{6A83FFD0-8FBD-4ECA-B90C-6ED6E9D56ECA}" sibTransId="{8F95571F-CC48-4CBB-AF0A-488705DF6301}"/>
    <dgm:cxn modelId="{04F2C6E3-64EF-4D21-B0DA-F749E6A0D1CE}" type="presOf" srcId="{27B83655-31B4-496A-A85D-16EF9B2489FB}" destId="{68E2E0AA-B2FB-4142-9103-D2C35119494B}" srcOrd="0" destOrd="0" presId="urn:microsoft.com/office/officeart/2005/8/layout/hierarchy1"/>
    <dgm:cxn modelId="{9C84FFED-A7E2-4B6B-91DE-333B81DF0F07}" type="presOf" srcId="{AAF8D9F7-5F6B-476A-B083-485646EC8073}" destId="{AEAA3378-5E2D-4F98-B6E8-44704DC2835C}" srcOrd="0" destOrd="0" presId="urn:microsoft.com/office/officeart/2005/8/layout/hierarchy1"/>
    <dgm:cxn modelId="{97B9ACF3-1E25-4F4F-B5CC-0337F8CDB220}" srcId="{8297D152-696A-4EDE-A9BF-6F422D196C57}" destId="{00DFD11C-97FF-4922-988D-3E8C1A31A7E3}" srcOrd="1" destOrd="0" parTransId="{D736EE84-BF14-4F18-9B1A-FEC521865FAA}" sibTransId="{AD9B7BA7-CF8E-4CA2-9820-B081D94219AC}"/>
    <dgm:cxn modelId="{8422D0FA-3077-48F7-98BB-74F1AE898C70}" type="presOf" srcId="{A82285E6-4F49-4E8F-8407-0B894F80C9A8}" destId="{8E46A283-ABF5-4B5E-9EE9-68638478A88D}" srcOrd="0" destOrd="0" presId="urn:microsoft.com/office/officeart/2005/8/layout/hierarchy1"/>
    <dgm:cxn modelId="{3C19BC98-F839-41C7-95C1-07F061971F8C}" type="presParOf" srcId="{8D940540-1B9F-4851-9BFB-827F8FBB27B9}" destId="{2A454327-92B9-41DF-B3CD-2034FF40A7F3}" srcOrd="0" destOrd="0" presId="urn:microsoft.com/office/officeart/2005/8/layout/hierarchy1"/>
    <dgm:cxn modelId="{96DCA785-DAE8-4D8B-A2E6-8F454D80792A}" type="presParOf" srcId="{2A454327-92B9-41DF-B3CD-2034FF40A7F3}" destId="{5C0880F7-5172-43B7-B43A-F36B00075E75}" srcOrd="0" destOrd="0" presId="urn:microsoft.com/office/officeart/2005/8/layout/hierarchy1"/>
    <dgm:cxn modelId="{38D825DD-450D-4DB7-85C5-190EE4966ED6}" type="presParOf" srcId="{5C0880F7-5172-43B7-B43A-F36B00075E75}" destId="{7E2ACC6E-522E-4D72-8EF0-EFEEAD3AC82F}" srcOrd="0" destOrd="0" presId="urn:microsoft.com/office/officeart/2005/8/layout/hierarchy1"/>
    <dgm:cxn modelId="{8EE8B9D4-42A7-4464-8B36-491C16BD9E98}" type="presParOf" srcId="{5C0880F7-5172-43B7-B43A-F36B00075E75}" destId="{745A287B-46C5-4E30-89B9-9AF44FE49F0E}" srcOrd="1" destOrd="0" presId="urn:microsoft.com/office/officeart/2005/8/layout/hierarchy1"/>
    <dgm:cxn modelId="{A98FCDA6-5F11-49E9-AE6A-52D6BDF70EC8}" type="presParOf" srcId="{2A454327-92B9-41DF-B3CD-2034FF40A7F3}" destId="{7972A6B0-8105-4931-934D-D45F58527B9F}" srcOrd="1" destOrd="0" presId="urn:microsoft.com/office/officeart/2005/8/layout/hierarchy1"/>
    <dgm:cxn modelId="{A5570A29-BAF6-40BF-9535-69C5DC1C52B9}" type="presParOf" srcId="{7972A6B0-8105-4931-934D-D45F58527B9F}" destId="{AEAA3378-5E2D-4F98-B6E8-44704DC2835C}" srcOrd="0" destOrd="0" presId="urn:microsoft.com/office/officeart/2005/8/layout/hierarchy1"/>
    <dgm:cxn modelId="{7D2C3AAD-19E2-49A7-816A-77A40DD3F9A3}" type="presParOf" srcId="{7972A6B0-8105-4931-934D-D45F58527B9F}" destId="{B863F7DB-1F50-49BA-B98D-C57462A4978C}" srcOrd="1" destOrd="0" presId="urn:microsoft.com/office/officeart/2005/8/layout/hierarchy1"/>
    <dgm:cxn modelId="{30CCE6FB-B3A4-4353-A124-BC12B1FB173D}" type="presParOf" srcId="{B863F7DB-1F50-49BA-B98D-C57462A4978C}" destId="{474355A4-3A1C-40B2-A9B6-06C037EC5EEA}" srcOrd="0" destOrd="0" presId="urn:microsoft.com/office/officeart/2005/8/layout/hierarchy1"/>
    <dgm:cxn modelId="{5D0EDF3A-0D93-44CB-8FF4-52253A0C4471}" type="presParOf" srcId="{474355A4-3A1C-40B2-A9B6-06C037EC5EEA}" destId="{8DB879B9-8B8D-4942-962E-446F35774165}" srcOrd="0" destOrd="0" presId="urn:microsoft.com/office/officeart/2005/8/layout/hierarchy1"/>
    <dgm:cxn modelId="{45E9C03C-F10B-4AB3-A15A-8441897AF090}" type="presParOf" srcId="{474355A4-3A1C-40B2-A9B6-06C037EC5EEA}" destId="{8E46A283-ABF5-4B5E-9EE9-68638478A88D}" srcOrd="1" destOrd="0" presId="urn:microsoft.com/office/officeart/2005/8/layout/hierarchy1"/>
    <dgm:cxn modelId="{B943220F-6630-43C8-829F-10092E3F2236}" type="presParOf" srcId="{B863F7DB-1F50-49BA-B98D-C57462A4978C}" destId="{4C508D6E-2EAB-4BB7-BA10-E26AF437DD23}" srcOrd="1" destOrd="0" presId="urn:microsoft.com/office/officeart/2005/8/layout/hierarchy1"/>
    <dgm:cxn modelId="{52319A17-3AFD-4CBF-BF3E-6C8D789AA583}" type="presParOf" srcId="{7972A6B0-8105-4931-934D-D45F58527B9F}" destId="{9396D5E6-6102-419C-B838-7F41EF60C7AA}" srcOrd="2" destOrd="0" presId="urn:microsoft.com/office/officeart/2005/8/layout/hierarchy1"/>
    <dgm:cxn modelId="{F3E075D4-7841-4497-AD9D-81929A88EB4D}" type="presParOf" srcId="{7972A6B0-8105-4931-934D-D45F58527B9F}" destId="{5835CFDD-0F87-48BA-8004-4C73A46C4BE3}" srcOrd="3" destOrd="0" presId="urn:microsoft.com/office/officeart/2005/8/layout/hierarchy1"/>
    <dgm:cxn modelId="{8D929C24-B211-4018-856F-B9EE46C4DA19}" type="presParOf" srcId="{5835CFDD-0F87-48BA-8004-4C73A46C4BE3}" destId="{368509C6-9FC8-4F88-9BA2-2171F3F6FF4B}" srcOrd="0" destOrd="0" presId="urn:microsoft.com/office/officeart/2005/8/layout/hierarchy1"/>
    <dgm:cxn modelId="{3AB5112A-0A42-48FD-9844-1AD0080D637F}" type="presParOf" srcId="{368509C6-9FC8-4F88-9BA2-2171F3F6FF4B}" destId="{D06409C9-9CE4-4437-B13E-8A0E453C07E9}" srcOrd="0" destOrd="0" presId="urn:microsoft.com/office/officeart/2005/8/layout/hierarchy1"/>
    <dgm:cxn modelId="{2EBD5912-6929-406C-B0AE-E377833F6B91}" type="presParOf" srcId="{368509C6-9FC8-4F88-9BA2-2171F3F6FF4B}" destId="{77C2D181-C23B-433C-B791-329F4C725470}" srcOrd="1" destOrd="0" presId="urn:microsoft.com/office/officeart/2005/8/layout/hierarchy1"/>
    <dgm:cxn modelId="{8007B398-7576-478A-BA3C-3CEBBD06E0ED}" type="presParOf" srcId="{5835CFDD-0F87-48BA-8004-4C73A46C4BE3}" destId="{EC73667C-EA72-4C75-8907-E106296660B4}" srcOrd="1" destOrd="0" presId="urn:microsoft.com/office/officeart/2005/8/layout/hierarchy1"/>
    <dgm:cxn modelId="{624F9C8F-1CD5-4EFC-A592-809F019ED1B1}" type="presParOf" srcId="{7972A6B0-8105-4931-934D-D45F58527B9F}" destId="{68E2E0AA-B2FB-4142-9103-D2C35119494B}" srcOrd="4" destOrd="0" presId="urn:microsoft.com/office/officeart/2005/8/layout/hierarchy1"/>
    <dgm:cxn modelId="{47294535-8692-4F90-818C-79945A0DE29F}" type="presParOf" srcId="{7972A6B0-8105-4931-934D-D45F58527B9F}" destId="{869E0F0B-6067-42F9-8D29-B36ED20C7150}" srcOrd="5" destOrd="0" presId="urn:microsoft.com/office/officeart/2005/8/layout/hierarchy1"/>
    <dgm:cxn modelId="{6CFCFF73-8100-4838-86B0-8EE500F030F0}" type="presParOf" srcId="{869E0F0B-6067-42F9-8D29-B36ED20C7150}" destId="{341ABE35-8057-4374-B80E-0A0FCEABA275}" srcOrd="0" destOrd="0" presId="urn:microsoft.com/office/officeart/2005/8/layout/hierarchy1"/>
    <dgm:cxn modelId="{53DDAAA5-C199-4B8E-B04A-8D115B75C31B}" type="presParOf" srcId="{341ABE35-8057-4374-B80E-0A0FCEABA275}" destId="{172636E9-334F-4C91-80A6-43D5F7E97271}" srcOrd="0" destOrd="0" presId="urn:microsoft.com/office/officeart/2005/8/layout/hierarchy1"/>
    <dgm:cxn modelId="{FD93FDFF-0F62-4EA3-B11A-C0D62DFEF9AF}" type="presParOf" srcId="{341ABE35-8057-4374-B80E-0A0FCEABA275}" destId="{1EE0CE34-ADD4-49F6-BC19-B93E6AFDAFED}" srcOrd="1" destOrd="0" presId="urn:microsoft.com/office/officeart/2005/8/layout/hierarchy1"/>
    <dgm:cxn modelId="{E69C4300-2778-4D77-AF37-7D87619451F9}" type="presParOf" srcId="{869E0F0B-6067-42F9-8D29-B36ED20C7150}" destId="{705F1088-8F31-4B59-B2B9-3B8E765CB6A8}" srcOrd="1" destOrd="0" presId="urn:microsoft.com/office/officeart/2005/8/layout/hierarchy1"/>
    <dgm:cxn modelId="{2D2756A7-ADDC-4BCA-9AD9-0932E2B94A8A}" type="presParOf" srcId="{7972A6B0-8105-4931-934D-D45F58527B9F}" destId="{1B38DC37-59BA-4282-829F-E0677E74F749}" srcOrd="6" destOrd="0" presId="urn:microsoft.com/office/officeart/2005/8/layout/hierarchy1"/>
    <dgm:cxn modelId="{5F903B83-AFFC-450A-9426-6ABFFD6E972C}" type="presParOf" srcId="{7972A6B0-8105-4931-934D-D45F58527B9F}" destId="{0C9B7370-5C55-4115-AB3B-2A08CF797D29}" srcOrd="7" destOrd="0" presId="urn:microsoft.com/office/officeart/2005/8/layout/hierarchy1"/>
    <dgm:cxn modelId="{04713432-C6C3-4310-829D-D158B725697E}" type="presParOf" srcId="{0C9B7370-5C55-4115-AB3B-2A08CF797D29}" destId="{5CF2CADC-CA18-4449-9092-BBA37AA5A68C}" srcOrd="0" destOrd="0" presId="urn:microsoft.com/office/officeart/2005/8/layout/hierarchy1"/>
    <dgm:cxn modelId="{0707C038-278E-4413-8849-10EEE5A19522}" type="presParOf" srcId="{5CF2CADC-CA18-4449-9092-BBA37AA5A68C}" destId="{8AEED3ED-5752-4792-844B-431AD26376EC}" srcOrd="0" destOrd="0" presId="urn:microsoft.com/office/officeart/2005/8/layout/hierarchy1"/>
    <dgm:cxn modelId="{1126C5B1-4629-4599-9FC8-5D959E280CA3}" type="presParOf" srcId="{5CF2CADC-CA18-4449-9092-BBA37AA5A68C}" destId="{1AB23153-637A-4EE1-A9C8-774C539B0897}" srcOrd="1" destOrd="0" presId="urn:microsoft.com/office/officeart/2005/8/layout/hierarchy1"/>
    <dgm:cxn modelId="{CD65B70A-C7F6-4A80-91F1-F4BB246DBB15}" type="presParOf" srcId="{0C9B7370-5C55-4115-AB3B-2A08CF797D29}" destId="{07FF111D-9AB3-4DA0-83CD-BCC202026D0E}" srcOrd="1" destOrd="0" presId="urn:microsoft.com/office/officeart/2005/8/layout/hierarchy1"/>
    <dgm:cxn modelId="{94BC556C-AC48-46D5-97DA-3BA56F3E342B}" type="presParOf" srcId="{7972A6B0-8105-4931-934D-D45F58527B9F}" destId="{681A9380-A738-497A-8D3F-F6E3CCE1BEAE}" srcOrd="8" destOrd="0" presId="urn:microsoft.com/office/officeart/2005/8/layout/hierarchy1"/>
    <dgm:cxn modelId="{9512D4E1-EDC1-4D7D-B1C6-AEA0E189BFC4}" type="presParOf" srcId="{7972A6B0-8105-4931-934D-D45F58527B9F}" destId="{28AF452B-CBB6-4057-8E43-E9FF426D9791}" srcOrd="9" destOrd="0" presId="urn:microsoft.com/office/officeart/2005/8/layout/hierarchy1"/>
    <dgm:cxn modelId="{41488A4B-BF6C-43AF-88FC-9B5035FDC02B}" type="presParOf" srcId="{28AF452B-CBB6-4057-8E43-E9FF426D9791}" destId="{1F2DB970-77AA-4568-9F21-49E00DDE5053}" srcOrd="0" destOrd="0" presId="urn:microsoft.com/office/officeart/2005/8/layout/hierarchy1"/>
    <dgm:cxn modelId="{A11F0BC6-B8C6-4C57-9C9F-BBDFF0C77299}" type="presParOf" srcId="{1F2DB970-77AA-4568-9F21-49E00DDE5053}" destId="{A16C76D6-97F5-499D-8869-017DBA49FCB2}" srcOrd="0" destOrd="0" presId="urn:microsoft.com/office/officeart/2005/8/layout/hierarchy1"/>
    <dgm:cxn modelId="{BD6D98CC-4DFF-4181-B326-0AF441AC6A9A}" type="presParOf" srcId="{1F2DB970-77AA-4568-9F21-49E00DDE5053}" destId="{376311C0-FD95-4FF4-8F4A-AB6A53F31D2E}" srcOrd="1" destOrd="0" presId="urn:microsoft.com/office/officeart/2005/8/layout/hierarchy1"/>
    <dgm:cxn modelId="{B6ED50FF-59A1-4B13-A1F7-7AFD11A0A0D3}" type="presParOf" srcId="{28AF452B-CBB6-4057-8E43-E9FF426D9791}" destId="{D32DA081-87DE-4983-9B11-8B2CA2A7F149}"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4F7CC73-E548-4482-B34E-712C90D1BC3E}" type="doc">
      <dgm:prSet loTypeId="urn:microsoft.com/office/officeart/2005/8/layout/hList3" loCatId="list" qsTypeId="urn:microsoft.com/office/officeart/2005/8/quickstyle/simple1" qsCatId="simple" csTypeId="urn:microsoft.com/office/officeart/2005/8/colors/accent1_1" csCatId="accent1" phldr="1"/>
      <dgm:spPr/>
      <dgm:t>
        <a:bodyPr/>
        <a:lstStyle/>
        <a:p>
          <a:endParaRPr lang="ru-RU"/>
        </a:p>
      </dgm:t>
    </dgm:pt>
    <dgm:pt modelId="{471C8D03-7647-4314-89B6-3EF7BDC19023}">
      <dgm:prSet phldrT="[Текст]"/>
      <dgm:spPr/>
      <dgm:t>
        <a:bodyPr/>
        <a:lstStyle/>
        <a:p>
          <a:r>
            <a:rPr lang="ru-RU" dirty="0">
              <a:latin typeface="Montserrat" charset="0"/>
              <a:cs typeface="Montserrat" charset="0"/>
            </a:rPr>
            <a:t>ОБЯЗАТЕЛЬНЫЕ ФЕДЕРАЛЬНЫЕ РАБОЧИЕ ПРОГРАММЫ </a:t>
          </a:r>
        </a:p>
        <a:p>
          <a:r>
            <a:rPr lang="ru-RU" dirty="0">
              <a:latin typeface="Montserrat" charset="0"/>
              <a:cs typeface="Montserrat" charset="0"/>
            </a:rPr>
            <a:t>ПО УЧЕБНЫМ ПРЕДМЕТАМ</a:t>
          </a:r>
        </a:p>
      </dgm:t>
    </dgm:pt>
    <dgm:pt modelId="{38F8D1C7-FFE4-49C7-B7F2-EB04FA9D3DDC}" type="parTrans" cxnId="{ABC1DA55-7D90-459A-B72B-ACD595935648}">
      <dgm:prSet/>
      <dgm:spPr/>
      <dgm:t>
        <a:bodyPr/>
        <a:lstStyle/>
        <a:p>
          <a:endParaRPr lang="ru-RU"/>
        </a:p>
      </dgm:t>
    </dgm:pt>
    <dgm:pt modelId="{2DE204C2-4083-4BA9-9626-D4BC1D8EAC44}" type="sibTrans" cxnId="{ABC1DA55-7D90-459A-B72B-ACD595935648}">
      <dgm:prSet/>
      <dgm:spPr/>
      <dgm:t>
        <a:bodyPr/>
        <a:lstStyle/>
        <a:p>
          <a:endParaRPr lang="ru-RU"/>
        </a:p>
      </dgm:t>
    </dgm:pt>
    <dgm:pt modelId="{C9702418-37C7-430E-B367-098B220B9EA6}">
      <dgm:prSet phldrT="[Текст]" custT="1"/>
      <dgm:spPr/>
      <dgm:t>
        <a:bodyPr/>
        <a:lstStyle/>
        <a:p>
          <a:r>
            <a:rPr lang="ru-RU" sz="1800" b="1" dirty="0">
              <a:solidFill>
                <a:srgbClr val="C00000"/>
              </a:solidFill>
              <a:latin typeface="Montserrat" charset="0"/>
              <a:cs typeface="Montserrat" charset="0"/>
            </a:rPr>
            <a:t>НОО</a:t>
          </a:r>
        </a:p>
        <a:p>
          <a:r>
            <a:rPr lang="ru-RU" sz="1800" b="1" dirty="0">
              <a:latin typeface="Montserrat" charset="0"/>
              <a:cs typeface="Montserrat" charset="0"/>
            </a:rPr>
            <a:t>РУССКИЙ ЯЗЫК</a:t>
          </a:r>
        </a:p>
        <a:p>
          <a:r>
            <a:rPr lang="ru-RU" sz="1800" b="1" dirty="0">
              <a:latin typeface="Montserrat" charset="0"/>
              <a:cs typeface="Montserrat" charset="0"/>
            </a:rPr>
            <a:t>ЛИТЕРАТУРНОЕ ЧТЕНИЕ</a:t>
          </a:r>
        </a:p>
        <a:p>
          <a:r>
            <a:rPr lang="ru-RU" sz="1800" b="1" dirty="0">
              <a:latin typeface="Montserrat" charset="0"/>
              <a:cs typeface="Montserrat" charset="0"/>
            </a:rPr>
            <a:t>ОКРУЖАЮЩИЙ МИР</a:t>
          </a:r>
        </a:p>
      </dgm:t>
    </dgm:pt>
    <dgm:pt modelId="{0CF0C9EF-6D0C-487D-A210-CE5A45B2A7EA}" type="parTrans" cxnId="{4837144F-EAD5-47DF-8D4D-F648B1833FAA}">
      <dgm:prSet/>
      <dgm:spPr/>
      <dgm:t>
        <a:bodyPr/>
        <a:lstStyle/>
        <a:p>
          <a:endParaRPr lang="ru-RU"/>
        </a:p>
      </dgm:t>
    </dgm:pt>
    <dgm:pt modelId="{2A15396C-A29D-4569-BF30-B43776C90D6E}" type="sibTrans" cxnId="{4837144F-EAD5-47DF-8D4D-F648B1833FAA}">
      <dgm:prSet/>
      <dgm:spPr/>
      <dgm:t>
        <a:bodyPr/>
        <a:lstStyle/>
        <a:p>
          <a:endParaRPr lang="ru-RU"/>
        </a:p>
      </dgm:t>
    </dgm:pt>
    <dgm:pt modelId="{C5AA97D9-CC4B-402C-9FDE-9DAF6CBEF6FD}">
      <dgm:prSet phldrT="[Текст]" custT="1"/>
      <dgm:spPr/>
      <dgm:t>
        <a:bodyPr/>
        <a:lstStyle/>
        <a:p>
          <a:r>
            <a:rPr lang="ru-RU" sz="1800" b="1" dirty="0">
              <a:solidFill>
                <a:srgbClr val="C00000"/>
              </a:solidFill>
              <a:latin typeface="Montserrat" charset="0"/>
              <a:cs typeface="Montserrat" charset="0"/>
            </a:rPr>
            <a:t>ООО</a:t>
          </a:r>
        </a:p>
        <a:p>
          <a:r>
            <a:rPr lang="ru-RU" sz="1600" b="1" dirty="0">
              <a:latin typeface="Montserrat" charset="0"/>
              <a:cs typeface="Montserrat" charset="0"/>
            </a:rPr>
            <a:t>РУССКИЙ ЯЗЫК, ЛИТЕРАТУРА, </a:t>
          </a:r>
          <a:br>
            <a:rPr lang="ru-RU" sz="1600" b="1" dirty="0">
              <a:latin typeface="Montserrat" charset="0"/>
              <a:cs typeface="Montserrat" charset="0"/>
            </a:rPr>
          </a:br>
          <a:r>
            <a:rPr lang="ru-RU" sz="1600" b="1" dirty="0">
              <a:latin typeface="Montserrat" charset="0"/>
              <a:cs typeface="Montserrat" charset="0"/>
            </a:rPr>
            <a:t>ИСТОРИЯ, ОБЩЕСТВОЗНАНИЕ, ГЕОГРАФИЯ, ОСНОВЫ БЕЗОПАСНОСТИ ЖИЗНЕДЕЯТЕЛЬНОСТИ</a:t>
          </a:r>
        </a:p>
      </dgm:t>
    </dgm:pt>
    <dgm:pt modelId="{84862552-E1ED-42B0-A0D6-A66F783BB995}" type="parTrans" cxnId="{991993C5-E26A-4093-9174-994B02457036}">
      <dgm:prSet/>
      <dgm:spPr/>
      <dgm:t>
        <a:bodyPr/>
        <a:lstStyle/>
        <a:p>
          <a:endParaRPr lang="ru-RU"/>
        </a:p>
      </dgm:t>
    </dgm:pt>
    <dgm:pt modelId="{3B6938DF-907E-4161-B5F0-9D04211DC6D3}" type="sibTrans" cxnId="{991993C5-E26A-4093-9174-994B02457036}">
      <dgm:prSet/>
      <dgm:spPr/>
      <dgm:t>
        <a:bodyPr/>
        <a:lstStyle/>
        <a:p>
          <a:endParaRPr lang="ru-RU"/>
        </a:p>
      </dgm:t>
    </dgm:pt>
    <dgm:pt modelId="{A0EE44EE-E38C-4875-B5B1-8CA4D05D0E84}" type="pres">
      <dgm:prSet presAssocID="{14F7CC73-E548-4482-B34E-712C90D1BC3E}" presName="composite" presStyleCnt="0">
        <dgm:presLayoutVars>
          <dgm:chMax val="1"/>
          <dgm:dir/>
          <dgm:resizeHandles val="exact"/>
        </dgm:presLayoutVars>
      </dgm:prSet>
      <dgm:spPr/>
    </dgm:pt>
    <dgm:pt modelId="{A4324ABA-B765-4BE0-B31D-894EFED5F658}" type="pres">
      <dgm:prSet presAssocID="{471C8D03-7647-4314-89B6-3EF7BDC19023}" presName="roof" presStyleLbl="dkBgShp" presStyleIdx="0" presStyleCnt="2" custLinFactNeighborX="-42131" custLinFactNeighborY="-79924"/>
      <dgm:spPr/>
    </dgm:pt>
    <dgm:pt modelId="{80912375-96F4-4466-B301-8E9DAAE18628}" type="pres">
      <dgm:prSet presAssocID="{471C8D03-7647-4314-89B6-3EF7BDC19023}" presName="pillars" presStyleCnt="0"/>
      <dgm:spPr/>
    </dgm:pt>
    <dgm:pt modelId="{6464AD5C-9D7A-4905-98CA-7A45C1C35B4F}" type="pres">
      <dgm:prSet presAssocID="{471C8D03-7647-4314-89B6-3EF7BDC19023}" presName="pillar1" presStyleLbl="node1" presStyleIdx="0" presStyleCnt="2">
        <dgm:presLayoutVars>
          <dgm:bulletEnabled val="1"/>
        </dgm:presLayoutVars>
      </dgm:prSet>
      <dgm:spPr/>
    </dgm:pt>
    <dgm:pt modelId="{F4ABA183-721B-4E56-A586-0D4A5107A303}" type="pres">
      <dgm:prSet presAssocID="{C5AA97D9-CC4B-402C-9FDE-9DAF6CBEF6FD}" presName="pillarX" presStyleLbl="node1" presStyleIdx="1" presStyleCnt="2">
        <dgm:presLayoutVars>
          <dgm:bulletEnabled val="1"/>
        </dgm:presLayoutVars>
      </dgm:prSet>
      <dgm:spPr/>
    </dgm:pt>
    <dgm:pt modelId="{F9000D0C-0342-49C7-94AB-F4EA2F9B9BFE}" type="pres">
      <dgm:prSet presAssocID="{471C8D03-7647-4314-89B6-3EF7BDC19023}" presName="base" presStyleLbl="dkBgShp" presStyleIdx="1" presStyleCnt="2"/>
      <dgm:spPr/>
    </dgm:pt>
  </dgm:ptLst>
  <dgm:cxnLst>
    <dgm:cxn modelId="{8BE33E3D-D434-4261-A88B-4944474AAC19}" type="presOf" srcId="{C5AA97D9-CC4B-402C-9FDE-9DAF6CBEF6FD}" destId="{F4ABA183-721B-4E56-A586-0D4A5107A303}" srcOrd="0" destOrd="0" presId="urn:microsoft.com/office/officeart/2005/8/layout/hList3"/>
    <dgm:cxn modelId="{0791656A-9AC4-439D-A48B-FB6228B3C90E}" type="presOf" srcId="{C9702418-37C7-430E-B367-098B220B9EA6}" destId="{6464AD5C-9D7A-4905-98CA-7A45C1C35B4F}" srcOrd="0" destOrd="0" presId="urn:microsoft.com/office/officeart/2005/8/layout/hList3"/>
    <dgm:cxn modelId="{F1FE4C6C-310F-44E5-9F32-6ACC0162A289}" type="presOf" srcId="{471C8D03-7647-4314-89B6-3EF7BDC19023}" destId="{A4324ABA-B765-4BE0-B31D-894EFED5F658}" srcOrd="0" destOrd="0" presId="urn:microsoft.com/office/officeart/2005/8/layout/hList3"/>
    <dgm:cxn modelId="{4837144F-EAD5-47DF-8D4D-F648B1833FAA}" srcId="{471C8D03-7647-4314-89B6-3EF7BDC19023}" destId="{C9702418-37C7-430E-B367-098B220B9EA6}" srcOrd="0" destOrd="0" parTransId="{0CF0C9EF-6D0C-487D-A210-CE5A45B2A7EA}" sibTransId="{2A15396C-A29D-4569-BF30-B43776C90D6E}"/>
    <dgm:cxn modelId="{ABC1DA55-7D90-459A-B72B-ACD595935648}" srcId="{14F7CC73-E548-4482-B34E-712C90D1BC3E}" destId="{471C8D03-7647-4314-89B6-3EF7BDC19023}" srcOrd="0" destOrd="0" parTransId="{38F8D1C7-FFE4-49C7-B7F2-EB04FA9D3DDC}" sibTransId="{2DE204C2-4083-4BA9-9626-D4BC1D8EAC44}"/>
    <dgm:cxn modelId="{947C2F79-7319-4CB8-87F8-105518354F3E}" type="presOf" srcId="{14F7CC73-E548-4482-B34E-712C90D1BC3E}" destId="{A0EE44EE-E38C-4875-B5B1-8CA4D05D0E84}" srcOrd="0" destOrd="0" presId="urn:microsoft.com/office/officeart/2005/8/layout/hList3"/>
    <dgm:cxn modelId="{991993C5-E26A-4093-9174-994B02457036}" srcId="{471C8D03-7647-4314-89B6-3EF7BDC19023}" destId="{C5AA97D9-CC4B-402C-9FDE-9DAF6CBEF6FD}" srcOrd="1" destOrd="0" parTransId="{84862552-E1ED-42B0-A0D6-A66F783BB995}" sibTransId="{3B6938DF-907E-4161-B5F0-9D04211DC6D3}"/>
    <dgm:cxn modelId="{82ACEED5-2986-40D5-A508-CF5675AD82B3}" type="presParOf" srcId="{A0EE44EE-E38C-4875-B5B1-8CA4D05D0E84}" destId="{A4324ABA-B765-4BE0-B31D-894EFED5F658}" srcOrd="0" destOrd="0" presId="urn:microsoft.com/office/officeart/2005/8/layout/hList3"/>
    <dgm:cxn modelId="{83145E18-18DE-4E83-A9EE-84CC88BB4018}" type="presParOf" srcId="{A0EE44EE-E38C-4875-B5B1-8CA4D05D0E84}" destId="{80912375-96F4-4466-B301-8E9DAAE18628}" srcOrd="1" destOrd="0" presId="urn:microsoft.com/office/officeart/2005/8/layout/hList3"/>
    <dgm:cxn modelId="{E58EE4C6-A716-4B86-A790-3719277B9E0E}" type="presParOf" srcId="{80912375-96F4-4466-B301-8E9DAAE18628}" destId="{6464AD5C-9D7A-4905-98CA-7A45C1C35B4F}" srcOrd="0" destOrd="0" presId="urn:microsoft.com/office/officeart/2005/8/layout/hList3"/>
    <dgm:cxn modelId="{5B016D90-71FD-4755-A9AC-A629D4D51A7E}" type="presParOf" srcId="{80912375-96F4-4466-B301-8E9DAAE18628}" destId="{F4ABA183-721B-4E56-A586-0D4A5107A303}" srcOrd="1" destOrd="0" presId="urn:microsoft.com/office/officeart/2005/8/layout/hList3"/>
    <dgm:cxn modelId="{612D54B5-5AF5-4E1E-B3A2-B32ACAC6E200}" type="presParOf" srcId="{A0EE44EE-E38C-4875-B5B1-8CA4D05D0E84}" destId="{F9000D0C-0342-49C7-94AB-F4EA2F9B9BFE}" srcOrd="2" destOrd="0" presId="urn:microsoft.com/office/officeart/2005/8/layout/hList3"/>
  </dgm:cxnLst>
  <dgm:bg/>
  <dgm:whole/>
  <dgm:extLst>
    <a:ext uri="http://schemas.microsoft.com/office/drawing/2008/diagram">
      <dsp:dataModelExt xmlns:dsp="http://schemas.microsoft.com/office/drawing/2008/diagram" relId="rId14"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705DFA-9750-46C7-86E6-354D5CB46C1C}">
      <dsp:nvSpPr>
        <dsp:cNvPr id="0" name=""/>
        <dsp:cNvSpPr/>
      </dsp:nvSpPr>
      <dsp:spPr>
        <a:xfrm rot="5400000">
          <a:off x="-157365" y="160172"/>
          <a:ext cx="1049105" cy="734374"/>
        </a:xfrm>
        <a:prstGeom prst="chevron">
          <a:avLst/>
        </a:prstGeom>
        <a:solidFill>
          <a:schemeClr val="accent4">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ru-RU" sz="1400" b="1" kern="1200" dirty="0">
              <a:latin typeface="Montserrat" charset="0"/>
              <a:cs typeface="Montserrat" charset="0"/>
            </a:rPr>
            <a:t>1</a:t>
          </a:r>
        </a:p>
      </dsp:txBody>
      <dsp:txXfrm rot="-5400000">
        <a:off x="1" y="369993"/>
        <a:ext cx="734374" cy="314731"/>
      </dsp:txXfrm>
    </dsp:sp>
    <dsp:sp modelId="{9E35D06C-003A-414B-8B0C-0DEA97DDBA25}">
      <dsp:nvSpPr>
        <dsp:cNvPr id="0" name=""/>
        <dsp:cNvSpPr/>
      </dsp:nvSpPr>
      <dsp:spPr>
        <a:xfrm rot="5400000">
          <a:off x="4712528" y="-3975347"/>
          <a:ext cx="681918" cy="8638226"/>
        </a:xfrm>
        <a:prstGeom prst="round2SameRect">
          <a:avLst/>
        </a:prstGeom>
        <a:solidFill>
          <a:schemeClr val="lt1">
            <a:alpha val="90000"/>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7620" rIns="7620" bIns="7620" numCol="1" spcCol="1270" anchor="ctr" anchorCtr="0">
          <a:noAutofit/>
        </a:bodyPr>
        <a:lstStyle/>
        <a:p>
          <a:pPr marL="114300" lvl="1" indent="-114300" algn="l" defTabSz="533400">
            <a:lnSpc>
              <a:spcPct val="90000"/>
            </a:lnSpc>
            <a:spcBef>
              <a:spcPct val="0"/>
            </a:spcBef>
            <a:spcAft>
              <a:spcPct val="15000"/>
            </a:spcAft>
            <a:buChar char="•"/>
          </a:pPr>
          <a:r>
            <a:rPr lang="ru-RU" sz="1200" b="1" kern="1200" dirty="0">
              <a:solidFill>
                <a:srgbClr val="31356E"/>
              </a:solidFill>
              <a:latin typeface="Montserrat" panose="00000500000000000000" pitchFamily="50" charset="-52"/>
            </a:rPr>
            <a:t>Обеспечение </a:t>
          </a:r>
          <a:r>
            <a:rPr lang="ru-RU" sz="1200" b="1" u="sng" kern="1200" dirty="0">
              <a:solidFill>
                <a:srgbClr val="31356E"/>
              </a:solidFill>
              <a:latin typeface="Montserrat" panose="00000500000000000000" pitchFamily="50" charset="-52"/>
            </a:rPr>
            <a:t>преемственности</a:t>
          </a:r>
          <a:r>
            <a:rPr lang="ru-RU" sz="1200" b="1" kern="1200" dirty="0">
              <a:solidFill>
                <a:srgbClr val="31356E"/>
              </a:solidFill>
              <a:latin typeface="Montserrat" panose="00000500000000000000" pitchFamily="50" charset="-52"/>
            </a:rPr>
            <a:t> уровней начального общего, основного общего и среднего общего образования</a:t>
          </a:r>
          <a:endParaRPr lang="ru-RU" sz="1200" kern="1200" dirty="0">
            <a:latin typeface="Montserrat" charset="0"/>
            <a:cs typeface="Montserrat" charset="0"/>
          </a:endParaRPr>
        </a:p>
        <a:p>
          <a:pPr marL="114300" lvl="1" indent="-114300" algn="l" defTabSz="533400">
            <a:lnSpc>
              <a:spcPct val="90000"/>
            </a:lnSpc>
            <a:spcBef>
              <a:spcPct val="0"/>
            </a:spcBef>
            <a:spcAft>
              <a:spcPct val="15000"/>
            </a:spcAft>
            <a:buChar char="•"/>
          </a:pPr>
          <a:r>
            <a:rPr lang="ru-RU" sz="1200" b="1" kern="1200" dirty="0">
              <a:solidFill>
                <a:srgbClr val="31356E"/>
              </a:solidFill>
              <a:latin typeface="Montserrat" panose="00000500000000000000" pitchFamily="50" charset="-52"/>
            </a:rPr>
            <a:t>Конкретизация предметных результатов</a:t>
          </a:r>
        </a:p>
      </dsp:txBody>
      <dsp:txXfrm rot="-5400000">
        <a:off x="734374" y="36095"/>
        <a:ext cx="8604938" cy="615342"/>
      </dsp:txXfrm>
    </dsp:sp>
    <dsp:sp modelId="{C53E633F-2C9F-4074-9FED-9A08C5B547BE}">
      <dsp:nvSpPr>
        <dsp:cNvPr id="0" name=""/>
        <dsp:cNvSpPr/>
      </dsp:nvSpPr>
      <dsp:spPr>
        <a:xfrm rot="5400000">
          <a:off x="-157365" y="1004412"/>
          <a:ext cx="1049105" cy="734374"/>
        </a:xfrm>
        <a:prstGeom prst="chevron">
          <a:avLst/>
        </a:prstGeom>
        <a:solidFill>
          <a:schemeClr val="accent4">
            <a:hueOff val="-2232385"/>
            <a:satOff val="13449"/>
            <a:lumOff val="1078"/>
            <a:alphaOff val="0"/>
          </a:schemeClr>
        </a:solidFill>
        <a:ln w="25400" cap="flat" cmpd="sng" algn="ctr">
          <a:solidFill>
            <a:schemeClr val="accent4">
              <a:hueOff val="-2232385"/>
              <a:satOff val="13449"/>
              <a:lumOff val="1078"/>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ru-RU" sz="1400" b="1" kern="1200" dirty="0">
              <a:latin typeface="Montserrat" charset="0"/>
              <a:cs typeface="Montserrat" charset="0"/>
            </a:rPr>
            <a:t>2</a:t>
          </a:r>
        </a:p>
      </dsp:txBody>
      <dsp:txXfrm rot="-5400000">
        <a:off x="1" y="1214233"/>
        <a:ext cx="734374" cy="314731"/>
      </dsp:txXfrm>
    </dsp:sp>
    <dsp:sp modelId="{0AB5CDA6-215A-47EE-A317-57FA293DDA0B}">
      <dsp:nvSpPr>
        <dsp:cNvPr id="0" name=""/>
        <dsp:cNvSpPr/>
      </dsp:nvSpPr>
      <dsp:spPr>
        <a:xfrm rot="5400000">
          <a:off x="4712528" y="-3131106"/>
          <a:ext cx="681918" cy="8638226"/>
        </a:xfrm>
        <a:prstGeom prst="round2SameRect">
          <a:avLst/>
        </a:prstGeom>
        <a:solidFill>
          <a:schemeClr val="lt1">
            <a:alpha val="90000"/>
            <a:hueOff val="0"/>
            <a:satOff val="0"/>
            <a:lumOff val="0"/>
            <a:alphaOff val="0"/>
          </a:schemeClr>
        </a:solidFill>
        <a:ln w="25400" cap="flat" cmpd="sng" algn="ctr">
          <a:solidFill>
            <a:schemeClr val="accent4">
              <a:hueOff val="-2232385"/>
              <a:satOff val="13449"/>
              <a:lumOff val="107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7620" rIns="7620" bIns="7620" numCol="1" spcCol="1270" anchor="ctr" anchorCtr="0">
          <a:noAutofit/>
        </a:bodyPr>
        <a:lstStyle/>
        <a:p>
          <a:pPr marL="114300" lvl="1" indent="-114300" algn="l" defTabSz="533400">
            <a:lnSpc>
              <a:spcPct val="90000"/>
            </a:lnSpc>
            <a:spcBef>
              <a:spcPct val="0"/>
            </a:spcBef>
            <a:spcAft>
              <a:spcPct val="15000"/>
            </a:spcAft>
            <a:buChar char="•"/>
          </a:pPr>
          <a:r>
            <a:rPr lang="ru-RU" sz="1200" b="1" kern="1200" dirty="0">
              <a:solidFill>
                <a:srgbClr val="31356E"/>
              </a:solidFill>
              <a:latin typeface="Montserrat" panose="00000500000000000000" pitchFamily="50" charset="-52"/>
            </a:rPr>
            <a:t>Приведение в соответствие с требованиями к организации образовательной деятельности, определенными действующими </a:t>
          </a:r>
          <a:r>
            <a:rPr lang="ru-RU" sz="1200" b="1" kern="1200" dirty="0" err="1">
              <a:solidFill>
                <a:srgbClr val="31356E"/>
              </a:solidFill>
              <a:latin typeface="Montserrat" panose="00000500000000000000" pitchFamily="50" charset="-52"/>
            </a:rPr>
            <a:t>СанПин</a:t>
          </a:r>
          <a:endParaRPr lang="ru-RU" sz="1200" b="1" kern="1200" dirty="0">
            <a:solidFill>
              <a:srgbClr val="31356E"/>
            </a:solidFill>
            <a:latin typeface="Montserrat" panose="00000500000000000000" pitchFamily="50" charset="-52"/>
          </a:endParaRPr>
        </a:p>
        <a:p>
          <a:pPr marL="114300" lvl="1" indent="-114300" algn="l" defTabSz="533400">
            <a:lnSpc>
              <a:spcPct val="90000"/>
            </a:lnSpc>
            <a:spcBef>
              <a:spcPct val="0"/>
            </a:spcBef>
            <a:spcAft>
              <a:spcPct val="15000"/>
            </a:spcAft>
            <a:buChar char="•"/>
          </a:pPr>
          <a:r>
            <a:rPr lang="ru-RU" sz="1200" b="1" kern="1200" dirty="0">
              <a:solidFill>
                <a:srgbClr val="31356E"/>
              </a:solidFill>
              <a:latin typeface="Montserrat" panose="00000500000000000000" pitchFamily="50" charset="-52"/>
            </a:rPr>
            <a:t>Уточнение количества учебных занятий </a:t>
          </a:r>
          <a:r>
            <a:rPr lang="ru-RU" sz="1200" b="1" kern="1200" dirty="0">
              <a:solidFill>
                <a:schemeClr val="tx1">
                  <a:lumMod val="50000"/>
                  <a:lumOff val="50000"/>
                </a:schemeClr>
              </a:solidFill>
              <a:latin typeface="Montserrat" panose="00000500000000000000" pitchFamily="50" charset="-52"/>
            </a:rPr>
            <a:t>(за 2 года на одного обучающегося – не менее 2170 часов и не более 2516 часов (не более 37 часов в неделю</a:t>
          </a:r>
          <a:r>
            <a:rPr lang="ru-RU" sz="1200" b="1" kern="1200" dirty="0">
              <a:solidFill>
                <a:srgbClr val="31356E"/>
              </a:solidFill>
              <a:latin typeface="Montserrat" panose="00000500000000000000" pitchFamily="50" charset="-52"/>
            </a:rPr>
            <a:t>)</a:t>
          </a:r>
        </a:p>
      </dsp:txBody>
      <dsp:txXfrm rot="-5400000">
        <a:off x="734374" y="880336"/>
        <a:ext cx="8604938" cy="615342"/>
      </dsp:txXfrm>
    </dsp:sp>
    <dsp:sp modelId="{6765A80E-71AB-4267-8584-3D426D0BDD08}">
      <dsp:nvSpPr>
        <dsp:cNvPr id="0" name=""/>
        <dsp:cNvSpPr/>
      </dsp:nvSpPr>
      <dsp:spPr>
        <a:xfrm rot="5400000">
          <a:off x="-157365" y="1848653"/>
          <a:ext cx="1049105" cy="734374"/>
        </a:xfrm>
        <a:prstGeom prst="chevron">
          <a:avLst/>
        </a:prstGeom>
        <a:solidFill>
          <a:schemeClr val="accent4">
            <a:hueOff val="-4464770"/>
            <a:satOff val="26899"/>
            <a:lumOff val="2156"/>
            <a:alphaOff val="0"/>
          </a:schemeClr>
        </a:solidFill>
        <a:ln w="25400" cap="flat" cmpd="sng" algn="ctr">
          <a:solidFill>
            <a:schemeClr val="accent4">
              <a:hueOff val="-4464770"/>
              <a:satOff val="26899"/>
              <a:lumOff val="2156"/>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ru-RU" sz="1400" kern="1200" dirty="0">
              <a:latin typeface="Montserrat" charset="0"/>
              <a:cs typeface="Montserrat" charset="0"/>
            </a:rPr>
            <a:t>3</a:t>
          </a:r>
        </a:p>
      </dsp:txBody>
      <dsp:txXfrm rot="-5400000">
        <a:off x="1" y="2058474"/>
        <a:ext cx="734374" cy="314731"/>
      </dsp:txXfrm>
    </dsp:sp>
    <dsp:sp modelId="{3472B570-691A-4EB0-A88B-C4A3D32BE776}">
      <dsp:nvSpPr>
        <dsp:cNvPr id="0" name=""/>
        <dsp:cNvSpPr/>
      </dsp:nvSpPr>
      <dsp:spPr>
        <a:xfrm rot="5400000">
          <a:off x="4712528" y="-2286866"/>
          <a:ext cx="681918" cy="8638226"/>
        </a:xfrm>
        <a:prstGeom prst="round2SameRect">
          <a:avLst/>
        </a:prstGeom>
        <a:solidFill>
          <a:schemeClr val="lt1">
            <a:alpha val="90000"/>
            <a:hueOff val="0"/>
            <a:satOff val="0"/>
            <a:lumOff val="0"/>
            <a:alphaOff val="0"/>
          </a:schemeClr>
        </a:solidFill>
        <a:ln w="25400" cap="flat" cmpd="sng" algn="ctr">
          <a:solidFill>
            <a:schemeClr val="accent4">
              <a:hueOff val="-4464770"/>
              <a:satOff val="26899"/>
              <a:lumOff val="215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7620" rIns="7620" bIns="7620" numCol="1" spcCol="1270" anchor="ctr" anchorCtr="0">
          <a:noAutofit/>
        </a:bodyPr>
        <a:lstStyle/>
        <a:p>
          <a:pPr marL="114300" lvl="1" indent="-114300" algn="l" defTabSz="533400">
            <a:lnSpc>
              <a:spcPct val="90000"/>
            </a:lnSpc>
            <a:spcBef>
              <a:spcPct val="0"/>
            </a:spcBef>
            <a:spcAft>
              <a:spcPct val="15000"/>
            </a:spcAft>
            <a:buChar char="•"/>
          </a:pPr>
          <a:r>
            <a:rPr lang="ru-RU" sz="1200" b="1" kern="1200" dirty="0">
              <a:solidFill>
                <a:srgbClr val="31356E"/>
              </a:solidFill>
              <a:latin typeface="Montserrat" panose="00000500000000000000" pitchFamily="50" charset="-52"/>
            </a:rPr>
            <a:t>Определение списка учебных предметов, обязательных для изучения на базовом или углубленном уровне (родной язык, родная литература, второй иностранный язык – по заявлению обучающихся, родителей несовершеннолетних обучающихся)</a:t>
          </a:r>
        </a:p>
      </dsp:txBody>
      <dsp:txXfrm rot="-5400000">
        <a:off x="734374" y="1724576"/>
        <a:ext cx="8604938" cy="61534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1A9380-A738-497A-8D3F-F6E3CCE1BEAE}">
      <dsp:nvSpPr>
        <dsp:cNvPr id="0" name=""/>
        <dsp:cNvSpPr/>
      </dsp:nvSpPr>
      <dsp:spPr>
        <a:xfrm>
          <a:off x="4749419" y="1118525"/>
          <a:ext cx="3666013" cy="473884"/>
        </a:xfrm>
        <a:custGeom>
          <a:avLst/>
          <a:gdLst/>
          <a:ahLst/>
          <a:cxnLst/>
          <a:rect l="0" t="0" r="0" b="0"/>
          <a:pathLst>
            <a:path>
              <a:moveTo>
                <a:pt x="0" y="0"/>
              </a:moveTo>
              <a:lnTo>
                <a:pt x="0" y="329272"/>
              </a:lnTo>
              <a:lnTo>
                <a:pt x="3666013" y="329272"/>
              </a:lnTo>
              <a:lnTo>
                <a:pt x="3666013" y="47388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B38DC37-59BA-4282-829F-E0677E74F749}">
      <dsp:nvSpPr>
        <dsp:cNvPr id="0" name=""/>
        <dsp:cNvSpPr/>
      </dsp:nvSpPr>
      <dsp:spPr>
        <a:xfrm>
          <a:off x="4749419" y="1118525"/>
          <a:ext cx="1758084" cy="473884"/>
        </a:xfrm>
        <a:custGeom>
          <a:avLst/>
          <a:gdLst/>
          <a:ahLst/>
          <a:cxnLst/>
          <a:rect l="0" t="0" r="0" b="0"/>
          <a:pathLst>
            <a:path>
              <a:moveTo>
                <a:pt x="0" y="0"/>
              </a:moveTo>
              <a:lnTo>
                <a:pt x="0" y="329272"/>
              </a:lnTo>
              <a:lnTo>
                <a:pt x="1758084" y="329272"/>
              </a:lnTo>
              <a:lnTo>
                <a:pt x="1758084" y="47388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8E2E0AA-B2FB-4142-9103-D2C35119494B}">
      <dsp:nvSpPr>
        <dsp:cNvPr id="0" name=""/>
        <dsp:cNvSpPr/>
      </dsp:nvSpPr>
      <dsp:spPr>
        <a:xfrm>
          <a:off x="4599576" y="1118525"/>
          <a:ext cx="149843" cy="473884"/>
        </a:xfrm>
        <a:custGeom>
          <a:avLst/>
          <a:gdLst/>
          <a:ahLst/>
          <a:cxnLst/>
          <a:rect l="0" t="0" r="0" b="0"/>
          <a:pathLst>
            <a:path>
              <a:moveTo>
                <a:pt x="149843" y="0"/>
              </a:moveTo>
              <a:lnTo>
                <a:pt x="149843" y="329272"/>
              </a:lnTo>
              <a:lnTo>
                <a:pt x="0" y="329272"/>
              </a:lnTo>
              <a:lnTo>
                <a:pt x="0" y="47388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396D5E6-6102-419C-B838-7F41EF60C7AA}">
      <dsp:nvSpPr>
        <dsp:cNvPr id="0" name=""/>
        <dsp:cNvSpPr/>
      </dsp:nvSpPr>
      <dsp:spPr>
        <a:xfrm>
          <a:off x="2691648" y="1118525"/>
          <a:ext cx="2057771" cy="473884"/>
        </a:xfrm>
        <a:custGeom>
          <a:avLst/>
          <a:gdLst/>
          <a:ahLst/>
          <a:cxnLst/>
          <a:rect l="0" t="0" r="0" b="0"/>
          <a:pathLst>
            <a:path>
              <a:moveTo>
                <a:pt x="2057771" y="0"/>
              </a:moveTo>
              <a:lnTo>
                <a:pt x="2057771" y="329272"/>
              </a:lnTo>
              <a:lnTo>
                <a:pt x="0" y="329272"/>
              </a:lnTo>
              <a:lnTo>
                <a:pt x="0" y="47388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EAA3378-5E2D-4F98-B6E8-44704DC2835C}">
      <dsp:nvSpPr>
        <dsp:cNvPr id="0" name=""/>
        <dsp:cNvSpPr/>
      </dsp:nvSpPr>
      <dsp:spPr>
        <a:xfrm>
          <a:off x="783719" y="1118525"/>
          <a:ext cx="3965700" cy="473884"/>
        </a:xfrm>
        <a:custGeom>
          <a:avLst/>
          <a:gdLst/>
          <a:ahLst/>
          <a:cxnLst/>
          <a:rect l="0" t="0" r="0" b="0"/>
          <a:pathLst>
            <a:path>
              <a:moveTo>
                <a:pt x="3965700" y="0"/>
              </a:moveTo>
              <a:lnTo>
                <a:pt x="3965700" y="329272"/>
              </a:lnTo>
              <a:lnTo>
                <a:pt x="0" y="329272"/>
              </a:lnTo>
              <a:lnTo>
                <a:pt x="0" y="47388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E2ACC6E-522E-4D72-8EF0-EFEEAD3AC82F}">
      <dsp:nvSpPr>
        <dsp:cNvPr id="0" name=""/>
        <dsp:cNvSpPr/>
      </dsp:nvSpPr>
      <dsp:spPr>
        <a:xfrm>
          <a:off x="3968903" y="127269"/>
          <a:ext cx="1561032" cy="99125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45A287B-46C5-4E30-89B9-9AF44FE49F0E}">
      <dsp:nvSpPr>
        <dsp:cNvPr id="0" name=""/>
        <dsp:cNvSpPr/>
      </dsp:nvSpPr>
      <dsp:spPr>
        <a:xfrm>
          <a:off x="4142351" y="292045"/>
          <a:ext cx="1561032" cy="99125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endParaRPr lang="ru-RU" sz="2400" b="1" kern="1200" dirty="0">
            <a:solidFill>
              <a:srgbClr val="C00000"/>
            </a:solidFill>
            <a:latin typeface="Montserrat" panose="00000500000000000000" pitchFamily="50" charset="-52"/>
            <a:ea typeface="+mn-ea"/>
            <a:cs typeface="+mn-cs"/>
          </a:endParaRPr>
        </a:p>
        <a:p>
          <a:pPr marL="0" lvl="0" indent="0" algn="ctr" defTabSz="1066800">
            <a:lnSpc>
              <a:spcPct val="90000"/>
            </a:lnSpc>
            <a:spcBef>
              <a:spcPct val="0"/>
            </a:spcBef>
            <a:spcAft>
              <a:spcPct val="35000"/>
            </a:spcAft>
            <a:buNone/>
          </a:pPr>
          <a:r>
            <a:rPr lang="ru-RU" sz="2400" b="1" kern="1200" dirty="0">
              <a:solidFill>
                <a:srgbClr val="C00000"/>
              </a:solidFill>
              <a:latin typeface="Montserrat" panose="00000500000000000000" pitchFamily="50" charset="-52"/>
              <a:ea typeface="+mn-ea"/>
              <a:cs typeface="+mn-cs"/>
            </a:rPr>
            <a:t>ФООП</a:t>
          </a:r>
        </a:p>
      </dsp:txBody>
      <dsp:txXfrm>
        <a:off x="4171384" y="321078"/>
        <a:ext cx="1502966" cy="933189"/>
      </dsp:txXfrm>
    </dsp:sp>
    <dsp:sp modelId="{8DB879B9-8B8D-4942-962E-446F35774165}">
      <dsp:nvSpPr>
        <dsp:cNvPr id="0" name=""/>
        <dsp:cNvSpPr/>
      </dsp:nvSpPr>
      <dsp:spPr>
        <a:xfrm>
          <a:off x="3203" y="1592410"/>
          <a:ext cx="1561032" cy="99125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E46A283-ABF5-4B5E-9EE9-68638478A88D}">
      <dsp:nvSpPr>
        <dsp:cNvPr id="0" name=""/>
        <dsp:cNvSpPr/>
      </dsp:nvSpPr>
      <dsp:spPr>
        <a:xfrm>
          <a:off x="176651" y="1757185"/>
          <a:ext cx="1561032" cy="99125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ru-RU" sz="1400" b="1" kern="1200" dirty="0">
              <a:solidFill>
                <a:srgbClr val="376092"/>
              </a:solidFill>
              <a:latin typeface="Montserrat" panose="00000500000000000000" pitchFamily="50" charset="-52"/>
              <a:ea typeface="+mn-ea"/>
              <a:cs typeface="+mn-cs"/>
            </a:rPr>
            <a:t>федеральный учебный план</a:t>
          </a:r>
        </a:p>
      </dsp:txBody>
      <dsp:txXfrm>
        <a:off x="205684" y="1786218"/>
        <a:ext cx="1502966" cy="933189"/>
      </dsp:txXfrm>
    </dsp:sp>
    <dsp:sp modelId="{D06409C9-9CE4-4437-B13E-8A0E453C07E9}">
      <dsp:nvSpPr>
        <dsp:cNvPr id="0" name=""/>
        <dsp:cNvSpPr/>
      </dsp:nvSpPr>
      <dsp:spPr>
        <a:xfrm>
          <a:off x="1911131" y="1592410"/>
          <a:ext cx="1561032" cy="99125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7C2D181-C23B-433C-B791-329F4C725470}">
      <dsp:nvSpPr>
        <dsp:cNvPr id="0" name=""/>
        <dsp:cNvSpPr/>
      </dsp:nvSpPr>
      <dsp:spPr>
        <a:xfrm>
          <a:off x="2084579" y="1757185"/>
          <a:ext cx="1561032" cy="99125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ru-RU" sz="1400" b="1" kern="1200" dirty="0">
              <a:solidFill>
                <a:srgbClr val="376092"/>
              </a:solidFill>
              <a:latin typeface="Montserrat" panose="00000500000000000000" pitchFamily="50" charset="-52"/>
              <a:ea typeface="+mn-ea"/>
              <a:cs typeface="+mn-cs"/>
            </a:rPr>
            <a:t>федеральный календарный учебный график</a:t>
          </a:r>
        </a:p>
      </dsp:txBody>
      <dsp:txXfrm>
        <a:off x="2113612" y="1786218"/>
        <a:ext cx="1502966" cy="933189"/>
      </dsp:txXfrm>
    </dsp:sp>
    <dsp:sp modelId="{172636E9-334F-4C91-80A6-43D5F7E97271}">
      <dsp:nvSpPr>
        <dsp:cNvPr id="0" name=""/>
        <dsp:cNvSpPr/>
      </dsp:nvSpPr>
      <dsp:spPr>
        <a:xfrm>
          <a:off x="3819060" y="1592410"/>
          <a:ext cx="1561032" cy="99125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EE0CE34-ADD4-49F6-BC19-B93E6AFDAFED}">
      <dsp:nvSpPr>
        <dsp:cNvPr id="0" name=""/>
        <dsp:cNvSpPr/>
      </dsp:nvSpPr>
      <dsp:spPr>
        <a:xfrm>
          <a:off x="3992508" y="1757185"/>
          <a:ext cx="1561032" cy="99125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ru-RU" sz="1100" b="1" kern="1200" dirty="0">
              <a:solidFill>
                <a:srgbClr val="376092"/>
              </a:solidFill>
              <a:latin typeface="Montserrat" panose="00000500000000000000" pitchFamily="50" charset="-52"/>
              <a:ea typeface="+mn-ea"/>
              <a:cs typeface="+mn-cs"/>
            </a:rPr>
            <a:t>федеральные рабочие программы учебных предметов, курсов, дисциплин</a:t>
          </a:r>
        </a:p>
      </dsp:txBody>
      <dsp:txXfrm>
        <a:off x="4021541" y="1786218"/>
        <a:ext cx="1502966" cy="933189"/>
      </dsp:txXfrm>
    </dsp:sp>
    <dsp:sp modelId="{8AEED3ED-5752-4792-844B-431AD26376EC}">
      <dsp:nvSpPr>
        <dsp:cNvPr id="0" name=""/>
        <dsp:cNvSpPr/>
      </dsp:nvSpPr>
      <dsp:spPr>
        <a:xfrm>
          <a:off x="5726988" y="1592410"/>
          <a:ext cx="1561032" cy="99125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AB23153-637A-4EE1-A9C8-774C539B0897}">
      <dsp:nvSpPr>
        <dsp:cNvPr id="0" name=""/>
        <dsp:cNvSpPr/>
      </dsp:nvSpPr>
      <dsp:spPr>
        <a:xfrm>
          <a:off x="5900436" y="1757185"/>
          <a:ext cx="1561032" cy="99125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ru-RU" sz="1400" b="1" kern="1200" dirty="0">
              <a:solidFill>
                <a:srgbClr val="376092"/>
              </a:solidFill>
              <a:latin typeface="Montserrat" panose="00000500000000000000" pitchFamily="50" charset="-52"/>
              <a:ea typeface="+mn-ea"/>
              <a:cs typeface="+mn-cs"/>
            </a:rPr>
            <a:t>федеральная рабочая программа воспитания</a:t>
          </a:r>
        </a:p>
      </dsp:txBody>
      <dsp:txXfrm>
        <a:off x="5929469" y="1786218"/>
        <a:ext cx="1502966" cy="933189"/>
      </dsp:txXfrm>
    </dsp:sp>
    <dsp:sp modelId="{A16C76D6-97F5-499D-8869-017DBA49FCB2}">
      <dsp:nvSpPr>
        <dsp:cNvPr id="0" name=""/>
        <dsp:cNvSpPr/>
      </dsp:nvSpPr>
      <dsp:spPr>
        <a:xfrm>
          <a:off x="7634917" y="1592410"/>
          <a:ext cx="1561032" cy="99125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76311C0-FD95-4FF4-8F4A-AB6A53F31D2E}">
      <dsp:nvSpPr>
        <dsp:cNvPr id="0" name=""/>
        <dsp:cNvSpPr/>
      </dsp:nvSpPr>
      <dsp:spPr>
        <a:xfrm>
          <a:off x="7808365" y="1757185"/>
          <a:ext cx="1561032" cy="99125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ru-RU" sz="1200" b="1" kern="1200" dirty="0">
              <a:solidFill>
                <a:srgbClr val="376092"/>
              </a:solidFill>
              <a:latin typeface="Montserrat" panose="00000500000000000000" pitchFamily="50" charset="-52"/>
              <a:ea typeface="+mn-ea"/>
              <a:cs typeface="+mn-cs"/>
            </a:rPr>
            <a:t>федеральный календарный план воспитательной работы</a:t>
          </a:r>
        </a:p>
      </dsp:txBody>
      <dsp:txXfrm>
        <a:off x="7837398" y="1786218"/>
        <a:ext cx="1502966" cy="93318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324ABA-B765-4BE0-B31D-894EFED5F658}">
      <dsp:nvSpPr>
        <dsp:cNvPr id="0" name=""/>
        <dsp:cNvSpPr/>
      </dsp:nvSpPr>
      <dsp:spPr>
        <a:xfrm>
          <a:off x="0" y="0"/>
          <a:ext cx="9090026" cy="710882"/>
        </a:xfrm>
        <a:prstGeom prst="rect">
          <a:avLst/>
        </a:prstGeom>
        <a:solidFill>
          <a:schemeClr val="accent1">
            <a:shade val="8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ru-RU" sz="1700" kern="1200" dirty="0">
              <a:latin typeface="Montserrat" charset="0"/>
              <a:cs typeface="Montserrat" charset="0"/>
            </a:rPr>
            <a:t>ОБЯЗАТЕЛЬНЫЕ ФЕДЕРАЛЬНЫЕ РАБОЧИЕ ПРОГРАММЫ </a:t>
          </a:r>
        </a:p>
        <a:p>
          <a:pPr marL="0" lvl="0" indent="0" algn="ctr" defTabSz="755650">
            <a:lnSpc>
              <a:spcPct val="90000"/>
            </a:lnSpc>
            <a:spcBef>
              <a:spcPct val="0"/>
            </a:spcBef>
            <a:spcAft>
              <a:spcPct val="35000"/>
            </a:spcAft>
            <a:buNone/>
          </a:pPr>
          <a:r>
            <a:rPr lang="ru-RU" sz="1700" kern="1200" dirty="0">
              <a:latin typeface="Montserrat" charset="0"/>
              <a:cs typeface="Montserrat" charset="0"/>
            </a:rPr>
            <a:t>ПО УЧЕБНЫМ ПРЕДМЕТАМ</a:t>
          </a:r>
        </a:p>
      </dsp:txBody>
      <dsp:txXfrm>
        <a:off x="0" y="0"/>
        <a:ext cx="9090026" cy="710882"/>
      </dsp:txXfrm>
    </dsp:sp>
    <dsp:sp modelId="{6464AD5C-9D7A-4905-98CA-7A45C1C35B4F}">
      <dsp:nvSpPr>
        <dsp:cNvPr id="0" name=""/>
        <dsp:cNvSpPr/>
      </dsp:nvSpPr>
      <dsp:spPr>
        <a:xfrm>
          <a:off x="0" y="710882"/>
          <a:ext cx="4545013" cy="149285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ru-RU" sz="1800" b="1" kern="1200" dirty="0">
              <a:solidFill>
                <a:srgbClr val="C00000"/>
              </a:solidFill>
              <a:latin typeface="Montserrat" charset="0"/>
              <a:cs typeface="Montserrat" charset="0"/>
            </a:rPr>
            <a:t>НОО</a:t>
          </a:r>
        </a:p>
        <a:p>
          <a:pPr marL="0" lvl="0" indent="0" algn="ctr" defTabSz="800100">
            <a:lnSpc>
              <a:spcPct val="90000"/>
            </a:lnSpc>
            <a:spcBef>
              <a:spcPct val="0"/>
            </a:spcBef>
            <a:spcAft>
              <a:spcPct val="35000"/>
            </a:spcAft>
            <a:buNone/>
          </a:pPr>
          <a:r>
            <a:rPr lang="ru-RU" sz="1800" b="1" kern="1200" dirty="0">
              <a:latin typeface="Montserrat" charset="0"/>
              <a:cs typeface="Montserrat" charset="0"/>
            </a:rPr>
            <a:t>РУССКИЙ ЯЗЫК</a:t>
          </a:r>
        </a:p>
        <a:p>
          <a:pPr marL="0" lvl="0" indent="0" algn="ctr" defTabSz="800100">
            <a:lnSpc>
              <a:spcPct val="90000"/>
            </a:lnSpc>
            <a:spcBef>
              <a:spcPct val="0"/>
            </a:spcBef>
            <a:spcAft>
              <a:spcPct val="35000"/>
            </a:spcAft>
            <a:buNone/>
          </a:pPr>
          <a:r>
            <a:rPr lang="ru-RU" sz="1800" b="1" kern="1200" dirty="0">
              <a:latin typeface="Montserrat" charset="0"/>
              <a:cs typeface="Montserrat" charset="0"/>
            </a:rPr>
            <a:t>ЛИТЕРАТУРНОЕ ЧТЕНИЕ</a:t>
          </a:r>
        </a:p>
        <a:p>
          <a:pPr marL="0" lvl="0" indent="0" algn="ctr" defTabSz="800100">
            <a:lnSpc>
              <a:spcPct val="90000"/>
            </a:lnSpc>
            <a:spcBef>
              <a:spcPct val="0"/>
            </a:spcBef>
            <a:spcAft>
              <a:spcPct val="35000"/>
            </a:spcAft>
            <a:buNone/>
          </a:pPr>
          <a:r>
            <a:rPr lang="ru-RU" sz="1800" b="1" kern="1200" dirty="0">
              <a:latin typeface="Montserrat" charset="0"/>
              <a:cs typeface="Montserrat" charset="0"/>
            </a:rPr>
            <a:t>ОКРУЖАЮЩИЙ МИР</a:t>
          </a:r>
        </a:p>
      </dsp:txBody>
      <dsp:txXfrm>
        <a:off x="0" y="710882"/>
        <a:ext cx="4545013" cy="1492853"/>
      </dsp:txXfrm>
    </dsp:sp>
    <dsp:sp modelId="{F4ABA183-721B-4E56-A586-0D4A5107A303}">
      <dsp:nvSpPr>
        <dsp:cNvPr id="0" name=""/>
        <dsp:cNvSpPr/>
      </dsp:nvSpPr>
      <dsp:spPr>
        <a:xfrm>
          <a:off x="4545013" y="710882"/>
          <a:ext cx="4545013" cy="149285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ru-RU" sz="1800" b="1" kern="1200" dirty="0">
              <a:solidFill>
                <a:srgbClr val="C00000"/>
              </a:solidFill>
              <a:latin typeface="Montserrat" charset="0"/>
              <a:cs typeface="Montserrat" charset="0"/>
            </a:rPr>
            <a:t>ООО</a:t>
          </a:r>
        </a:p>
        <a:p>
          <a:pPr marL="0" lvl="0" indent="0" algn="ctr" defTabSz="800100">
            <a:lnSpc>
              <a:spcPct val="90000"/>
            </a:lnSpc>
            <a:spcBef>
              <a:spcPct val="0"/>
            </a:spcBef>
            <a:spcAft>
              <a:spcPct val="35000"/>
            </a:spcAft>
            <a:buNone/>
          </a:pPr>
          <a:r>
            <a:rPr lang="ru-RU" sz="1600" b="1" kern="1200" dirty="0">
              <a:latin typeface="Montserrat" charset="0"/>
              <a:cs typeface="Montserrat" charset="0"/>
            </a:rPr>
            <a:t>РУССКИЙ ЯЗЫК, ЛИТЕРАТУРА, </a:t>
          </a:r>
          <a:br>
            <a:rPr lang="ru-RU" sz="1600" b="1" kern="1200" dirty="0">
              <a:latin typeface="Montserrat" charset="0"/>
              <a:cs typeface="Montserrat" charset="0"/>
            </a:rPr>
          </a:br>
          <a:r>
            <a:rPr lang="ru-RU" sz="1600" b="1" kern="1200" dirty="0">
              <a:latin typeface="Montserrat" charset="0"/>
              <a:cs typeface="Montserrat" charset="0"/>
            </a:rPr>
            <a:t>ИСТОРИЯ, ОБЩЕСТВОЗНАНИЕ, ГЕОГРАФИЯ, ОСНОВЫ БЕЗОПАСНОСТИ ЖИЗНЕДЕЯТЕЛЬНОСТИ</a:t>
          </a:r>
        </a:p>
      </dsp:txBody>
      <dsp:txXfrm>
        <a:off x="4545013" y="710882"/>
        <a:ext cx="4545013" cy="1492853"/>
      </dsp:txXfrm>
    </dsp:sp>
    <dsp:sp modelId="{F9000D0C-0342-49C7-94AB-F4EA2F9B9BFE}">
      <dsp:nvSpPr>
        <dsp:cNvPr id="0" name=""/>
        <dsp:cNvSpPr/>
      </dsp:nvSpPr>
      <dsp:spPr>
        <a:xfrm>
          <a:off x="0" y="2203736"/>
          <a:ext cx="9090026" cy="165872"/>
        </a:xfrm>
        <a:prstGeom prst="rect">
          <a:avLst/>
        </a:prstGeom>
        <a:solidFill>
          <a:schemeClr val="accent1">
            <a:shade val="8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2547" cy="497841"/>
          </a:xfrm>
          <a:prstGeom prst="rect">
            <a:avLst/>
          </a:prstGeom>
        </p:spPr>
        <p:txBody>
          <a:bodyPr vert="horz" lIns="91870" tIns="45935" rIns="91870" bIns="45935" rtlCol="0"/>
          <a:lstStyle>
            <a:lvl1pPr algn="l">
              <a:defRPr sz="1200"/>
            </a:lvl1pPr>
          </a:lstStyle>
          <a:p>
            <a:endParaRPr lang="ru-RU" dirty="0"/>
          </a:p>
        </p:txBody>
      </p:sp>
      <p:sp>
        <p:nvSpPr>
          <p:cNvPr id="3" name="Дата 2"/>
          <p:cNvSpPr>
            <a:spLocks noGrp="1"/>
          </p:cNvSpPr>
          <p:nvPr>
            <p:ph type="dt" sz="quarter" idx="1"/>
          </p:nvPr>
        </p:nvSpPr>
        <p:spPr>
          <a:xfrm>
            <a:off x="3883852" y="0"/>
            <a:ext cx="2972547" cy="497841"/>
          </a:xfrm>
          <a:prstGeom prst="rect">
            <a:avLst/>
          </a:prstGeom>
        </p:spPr>
        <p:txBody>
          <a:bodyPr vert="horz" lIns="91870" tIns="45935" rIns="91870" bIns="45935" rtlCol="0"/>
          <a:lstStyle>
            <a:lvl1pPr algn="r">
              <a:defRPr sz="1200"/>
            </a:lvl1pPr>
          </a:lstStyle>
          <a:p>
            <a:fld id="{063D436C-3675-48E1-901C-99D3627C2503}" type="datetimeFigureOut">
              <a:rPr lang="ru-RU" smtClean="0"/>
              <a:t>19.05.2023</a:t>
            </a:fld>
            <a:endParaRPr lang="ru-RU" dirty="0"/>
          </a:p>
        </p:txBody>
      </p:sp>
      <p:sp>
        <p:nvSpPr>
          <p:cNvPr id="4" name="Нижний колонтитул 3"/>
          <p:cNvSpPr>
            <a:spLocks noGrp="1"/>
          </p:cNvSpPr>
          <p:nvPr>
            <p:ph type="ftr" sz="quarter" idx="2"/>
          </p:nvPr>
        </p:nvSpPr>
        <p:spPr>
          <a:xfrm>
            <a:off x="0" y="9447844"/>
            <a:ext cx="2972547" cy="497841"/>
          </a:xfrm>
          <a:prstGeom prst="rect">
            <a:avLst/>
          </a:prstGeom>
        </p:spPr>
        <p:txBody>
          <a:bodyPr vert="horz" lIns="91870" tIns="45935" rIns="91870" bIns="45935" rtlCol="0" anchor="b"/>
          <a:lstStyle>
            <a:lvl1pPr algn="l">
              <a:defRPr sz="1200"/>
            </a:lvl1pPr>
          </a:lstStyle>
          <a:p>
            <a:endParaRPr lang="ru-RU" dirty="0"/>
          </a:p>
        </p:txBody>
      </p:sp>
      <p:sp>
        <p:nvSpPr>
          <p:cNvPr id="5" name="Номер слайда 4"/>
          <p:cNvSpPr>
            <a:spLocks noGrp="1"/>
          </p:cNvSpPr>
          <p:nvPr>
            <p:ph type="sldNum" sz="quarter" idx="3"/>
          </p:nvPr>
        </p:nvSpPr>
        <p:spPr>
          <a:xfrm>
            <a:off x="3883852" y="9447844"/>
            <a:ext cx="2972547" cy="497841"/>
          </a:xfrm>
          <a:prstGeom prst="rect">
            <a:avLst/>
          </a:prstGeom>
        </p:spPr>
        <p:txBody>
          <a:bodyPr vert="horz" lIns="91870" tIns="45935" rIns="91870" bIns="45935" rtlCol="0" anchor="b"/>
          <a:lstStyle>
            <a:lvl1pPr algn="r">
              <a:defRPr sz="1200"/>
            </a:lvl1pPr>
          </a:lstStyle>
          <a:p>
            <a:fld id="{6FE4BDA5-8752-4C00-858C-AAC308398B1D}" type="slidenum">
              <a:rPr lang="ru-RU" smtClean="0"/>
              <a:t>‹#›</a:t>
            </a:fld>
            <a:endParaRPr lang="ru-RU" dirty="0"/>
          </a:p>
        </p:txBody>
      </p:sp>
    </p:spTree>
    <p:extLst>
      <p:ext uri="{BB962C8B-B14F-4D97-AF65-F5344CB8AC3E}">
        <p14:creationId xmlns:p14="http://schemas.microsoft.com/office/powerpoint/2010/main" val="23523607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99091"/>
          </a:xfrm>
          <a:prstGeom prst="rect">
            <a:avLst/>
          </a:prstGeom>
        </p:spPr>
        <p:txBody>
          <a:bodyPr vert="horz" lIns="91870" tIns="45935" rIns="91870" bIns="45935" rtlCol="0"/>
          <a:lstStyle>
            <a:lvl1pPr algn="l">
              <a:defRPr sz="1200">
                <a:latin typeface="Montserrat" panose="00000500000000000000" pitchFamily="50" charset="-52"/>
              </a:defRPr>
            </a:lvl1pPr>
          </a:lstStyle>
          <a:p>
            <a:endParaRPr lang="ru-RU" dirty="0"/>
          </a:p>
        </p:txBody>
      </p:sp>
      <p:sp>
        <p:nvSpPr>
          <p:cNvPr id="3" name="Дата 2"/>
          <p:cNvSpPr>
            <a:spLocks noGrp="1"/>
          </p:cNvSpPr>
          <p:nvPr>
            <p:ph type="dt" idx="1"/>
          </p:nvPr>
        </p:nvSpPr>
        <p:spPr>
          <a:xfrm>
            <a:off x="3884614" y="0"/>
            <a:ext cx="2971800" cy="499091"/>
          </a:xfrm>
          <a:prstGeom prst="rect">
            <a:avLst/>
          </a:prstGeom>
        </p:spPr>
        <p:txBody>
          <a:bodyPr vert="horz" lIns="91870" tIns="45935" rIns="91870" bIns="45935" rtlCol="0"/>
          <a:lstStyle>
            <a:lvl1pPr algn="r">
              <a:defRPr sz="1200">
                <a:latin typeface="Montserrat" panose="00000500000000000000" pitchFamily="50" charset="-52"/>
              </a:defRPr>
            </a:lvl1pPr>
          </a:lstStyle>
          <a:p>
            <a:fld id="{33287FFF-AE2C-425C-9835-DB19311E470B}" type="datetimeFigureOut">
              <a:rPr lang="ru-RU" smtClean="0"/>
              <a:pPr/>
              <a:t>19.05.2023</a:t>
            </a:fld>
            <a:endParaRPr lang="ru-RU" dirty="0"/>
          </a:p>
        </p:txBody>
      </p:sp>
      <p:sp>
        <p:nvSpPr>
          <p:cNvPr id="4" name="Образ слайда 3"/>
          <p:cNvSpPr>
            <a:spLocks noGrp="1" noRot="1" noChangeAspect="1"/>
          </p:cNvSpPr>
          <p:nvPr>
            <p:ph type="sldImg" idx="2"/>
          </p:nvPr>
        </p:nvSpPr>
        <p:spPr>
          <a:xfrm>
            <a:off x="446088" y="1244600"/>
            <a:ext cx="5965825" cy="3355975"/>
          </a:xfrm>
          <a:prstGeom prst="rect">
            <a:avLst/>
          </a:prstGeom>
          <a:noFill/>
          <a:ln w="12700">
            <a:solidFill>
              <a:prstClr val="black"/>
            </a:solidFill>
          </a:ln>
        </p:spPr>
        <p:txBody>
          <a:bodyPr vert="horz" lIns="91870" tIns="45935" rIns="91870" bIns="45935" rtlCol="0" anchor="ctr"/>
          <a:lstStyle/>
          <a:p>
            <a:endParaRPr lang="ru-RU" dirty="0"/>
          </a:p>
        </p:txBody>
      </p:sp>
      <p:sp>
        <p:nvSpPr>
          <p:cNvPr id="5" name="Заметки 4"/>
          <p:cNvSpPr>
            <a:spLocks noGrp="1"/>
          </p:cNvSpPr>
          <p:nvPr>
            <p:ph type="body" sz="quarter" idx="3"/>
          </p:nvPr>
        </p:nvSpPr>
        <p:spPr>
          <a:xfrm>
            <a:off x="685801" y="4787126"/>
            <a:ext cx="5486400" cy="3916740"/>
          </a:xfrm>
          <a:prstGeom prst="rect">
            <a:avLst/>
          </a:prstGeom>
        </p:spPr>
        <p:txBody>
          <a:bodyPr vert="horz" lIns="91870" tIns="45935" rIns="91870" bIns="45935" rtlCol="0"/>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6" name="Нижний колонтитул 5"/>
          <p:cNvSpPr>
            <a:spLocks noGrp="1"/>
          </p:cNvSpPr>
          <p:nvPr>
            <p:ph type="ftr" sz="quarter" idx="4"/>
          </p:nvPr>
        </p:nvSpPr>
        <p:spPr>
          <a:xfrm>
            <a:off x="0" y="9448185"/>
            <a:ext cx="2971800" cy="499090"/>
          </a:xfrm>
          <a:prstGeom prst="rect">
            <a:avLst/>
          </a:prstGeom>
        </p:spPr>
        <p:txBody>
          <a:bodyPr vert="horz" lIns="91870" tIns="45935" rIns="91870" bIns="45935" rtlCol="0" anchor="b"/>
          <a:lstStyle>
            <a:lvl1pPr algn="l">
              <a:defRPr sz="1200">
                <a:latin typeface="Montserrat" panose="00000500000000000000" pitchFamily="50" charset="-52"/>
              </a:defRPr>
            </a:lvl1pPr>
          </a:lstStyle>
          <a:p>
            <a:endParaRPr lang="ru-RU" dirty="0"/>
          </a:p>
        </p:txBody>
      </p:sp>
      <p:sp>
        <p:nvSpPr>
          <p:cNvPr id="7" name="Номер слайда 6"/>
          <p:cNvSpPr>
            <a:spLocks noGrp="1"/>
          </p:cNvSpPr>
          <p:nvPr>
            <p:ph type="sldNum" sz="quarter" idx="5"/>
          </p:nvPr>
        </p:nvSpPr>
        <p:spPr>
          <a:xfrm>
            <a:off x="3884614" y="9448185"/>
            <a:ext cx="2971800" cy="499090"/>
          </a:xfrm>
          <a:prstGeom prst="rect">
            <a:avLst/>
          </a:prstGeom>
        </p:spPr>
        <p:txBody>
          <a:bodyPr vert="horz" lIns="91870" tIns="45935" rIns="91870" bIns="45935" rtlCol="0" anchor="b"/>
          <a:lstStyle>
            <a:lvl1pPr algn="r">
              <a:defRPr sz="1200">
                <a:latin typeface="Montserrat" panose="00000500000000000000" pitchFamily="50" charset="-52"/>
              </a:defRPr>
            </a:lvl1pPr>
          </a:lstStyle>
          <a:p>
            <a:fld id="{5E41B4F3-3C29-42A4-8FE5-A1316E5930F2}" type="slidenum">
              <a:rPr lang="ru-RU" smtClean="0"/>
              <a:pPr/>
              <a:t>‹#›</a:t>
            </a:fld>
            <a:endParaRPr lang="ru-RU" dirty="0"/>
          </a:p>
        </p:txBody>
      </p:sp>
    </p:spTree>
    <p:extLst>
      <p:ext uri="{BB962C8B-B14F-4D97-AF65-F5344CB8AC3E}">
        <p14:creationId xmlns:p14="http://schemas.microsoft.com/office/powerpoint/2010/main" val="3284072431"/>
      </p:ext>
    </p:extLst>
  </p:cSld>
  <p:clrMap bg1="lt1" tx1="dk1" bg2="lt2" tx2="dk2" accent1="accent1" accent2="accent2" accent3="accent3" accent4="accent4" accent5="accent5" accent6="accent6" hlink="hlink" folHlink="folHlink"/>
  <p:notesStyle>
    <a:lvl1pPr marL="0" algn="l" defTabSz="904652" rtl="0" eaLnBrk="1" latinLnBrk="0" hangingPunct="1">
      <a:defRPr sz="1200" kern="1200">
        <a:solidFill>
          <a:schemeClr val="tx1"/>
        </a:solidFill>
        <a:latin typeface="Montserrat" panose="00000500000000000000" pitchFamily="50" charset="-52"/>
        <a:ea typeface="+mn-ea"/>
        <a:cs typeface="+mn-cs"/>
      </a:defRPr>
    </a:lvl1pPr>
    <a:lvl2pPr marL="452330" algn="l" defTabSz="904652" rtl="0" eaLnBrk="1" latinLnBrk="0" hangingPunct="1">
      <a:defRPr sz="1200" kern="1200">
        <a:solidFill>
          <a:schemeClr val="tx1"/>
        </a:solidFill>
        <a:latin typeface="Montserrat" panose="00000500000000000000" pitchFamily="50" charset="-52"/>
        <a:ea typeface="+mn-ea"/>
        <a:cs typeface="+mn-cs"/>
      </a:defRPr>
    </a:lvl2pPr>
    <a:lvl3pPr marL="904652" algn="l" defTabSz="904652" rtl="0" eaLnBrk="1" latinLnBrk="0" hangingPunct="1">
      <a:defRPr sz="1200" kern="1200">
        <a:solidFill>
          <a:schemeClr val="tx1"/>
        </a:solidFill>
        <a:latin typeface="Montserrat" panose="00000500000000000000" pitchFamily="50" charset="-52"/>
        <a:ea typeface="+mn-ea"/>
        <a:cs typeface="+mn-cs"/>
      </a:defRPr>
    </a:lvl3pPr>
    <a:lvl4pPr marL="1356990" algn="l" defTabSz="904652" rtl="0" eaLnBrk="1" latinLnBrk="0" hangingPunct="1">
      <a:defRPr sz="1200" kern="1200">
        <a:solidFill>
          <a:schemeClr val="tx1"/>
        </a:solidFill>
        <a:latin typeface="Montserrat" panose="00000500000000000000" pitchFamily="50" charset="-52"/>
        <a:ea typeface="+mn-ea"/>
        <a:cs typeface="+mn-cs"/>
      </a:defRPr>
    </a:lvl4pPr>
    <a:lvl5pPr marL="1809315" algn="l" defTabSz="904652" rtl="0" eaLnBrk="1" latinLnBrk="0" hangingPunct="1">
      <a:defRPr sz="1200" kern="1200">
        <a:solidFill>
          <a:schemeClr val="tx1"/>
        </a:solidFill>
        <a:latin typeface="Montserrat" panose="00000500000000000000" pitchFamily="50" charset="-52"/>
        <a:ea typeface="+mn-ea"/>
        <a:cs typeface="+mn-cs"/>
      </a:defRPr>
    </a:lvl5pPr>
    <a:lvl6pPr marL="2261620" algn="l" defTabSz="904652" rtl="0" eaLnBrk="1" latinLnBrk="0" hangingPunct="1">
      <a:defRPr sz="1200" kern="1200">
        <a:solidFill>
          <a:schemeClr val="tx1"/>
        </a:solidFill>
        <a:latin typeface="+mn-lt"/>
        <a:ea typeface="+mn-ea"/>
        <a:cs typeface="+mn-cs"/>
      </a:defRPr>
    </a:lvl6pPr>
    <a:lvl7pPr marL="2713972" algn="l" defTabSz="904652" rtl="0" eaLnBrk="1" latinLnBrk="0" hangingPunct="1">
      <a:defRPr sz="1200" kern="1200">
        <a:solidFill>
          <a:schemeClr val="tx1"/>
        </a:solidFill>
        <a:latin typeface="+mn-lt"/>
        <a:ea typeface="+mn-ea"/>
        <a:cs typeface="+mn-cs"/>
      </a:defRPr>
    </a:lvl7pPr>
    <a:lvl8pPr marL="3166299" algn="l" defTabSz="904652" rtl="0" eaLnBrk="1" latinLnBrk="0" hangingPunct="1">
      <a:defRPr sz="1200" kern="1200">
        <a:solidFill>
          <a:schemeClr val="tx1"/>
        </a:solidFill>
        <a:latin typeface="+mn-lt"/>
        <a:ea typeface="+mn-ea"/>
        <a:cs typeface="+mn-cs"/>
      </a:defRPr>
    </a:lvl8pPr>
    <a:lvl9pPr marL="3618634" algn="l" defTabSz="904652"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Рисунок 4" descr="Изображение выглядит как текст&#10;&#10;Автоматически созданное описание">
            <a:extLst>
              <a:ext uri="{FF2B5EF4-FFF2-40B4-BE49-F238E27FC236}">
                <a16:creationId xmlns:a16="http://schemas.microsoft.com/office/drawing/2014/main" id="{10AE6A94-833C-45ED-9B4B-35BB75609A65}"/>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r="68870" b="-15181"/>
          <a:stretch/>
        </p:blipFill>
        <p:spPr>
          <a:xfrm>
            <a:off x="12434888" y="427040"/>
            <a:ext cx="578270" cy="496315"/>
          </a:xfrm>
          <a:prstGeom prst="rect">
            <a:avLst/>
          </a:prstGeom>
        </p:spPr>
      </p:pic>
      <p:sp>
        <p:nvSpPr>
          <p:cNvPr id="7" name="TextBox 6">
            <a:extLst>
              <a:ext uri="{FF2B5EF4-FFF2-40B4-BE49-F238E27FC236}">
                <a16:creationId xmlns:a16="http://schemas.microsoft.com/office/drawing/2014/main" id="{30CC9554-1169-413F-AE5D-57D80560D80B}"/>
              </a:ext>
            </a:extLst>
          </p:cNvPr>
          <p:cNvSpPr txBox="1"/>
          <p:nvPr userDrawn="1"/>
        </p:nvSpPr>
        <p:spPr>
          <a:xfrm>
            <a:off x="12618618" y="6980334"/>
            <a:ext cx="578270" cy="411944"/>
          </a:xfrm>
          <a:prstGeom prst="rect">
            <a:avLst/>
          </a:prstGeom>
          <a:noFill/>
        </p:spPr>
        <p:txBody>
          <a:bodyPr wrap="square" lIns="90456" tIns="45230" rIns="90456" bIns="45230">
            <a:spAutoFit/>
          </a:bodyPr>
          <a:lstStyle/>
          <a:p>
            <a:pPr algn="r">
              <a:lnSpc>
                <a:spcPts val="2500"/>
              </a:lnSpc>
            </a:pPr>
            <a:fld id="{D5F9D332-E083-470C-93C5-D28EBD0A26B5}" type="slidenum">
              <a:rPr lang="ru-RU" sz="1200" b="1" smtClean="0">
                <a:solidFill>
                  <a:prstClr val="white">
                    <a:lumMod val="65000"/>
                  </a:prstClr>
                </a:solidFill>
                <a:latin typeface="Montserrat" panose="00000500000000000000" pitchFamily="50" charset="-52"/>
              </a:rPr>
              <a:pPr algn="r">
                <a:lnSpc>
                  <a:spcPts val="2500"/>
                </a:lnSpc>
              </a:pPr>
              <a:t>‹#›</a:t>
            </a:fld>
            <a:endParaRPr lang="ru-RU" sz="1200" dirty="0">
              <a:solidFill>
                <a:prstClr val="white">
                  <a:lumMod val="65000"/>
                </a:prstClr>
              </a:solidFill>
              <a:latin typeface="Montserrat" panose="00000500000000000000" pitchFamily="50" charset="-52"/>
            </a:endParaRPr>
          </a:p>
        </p:txBody>
      </p:sp>
    </p:spTree>
    <p:extLst>
      <p:ext uri="{BB962C8B-B14F-4D97-AF65-F5344CB8AC3E}">
        <p14:creationId xmlns:p14="http://schemas.microsoft.com/office/powerpoint/2010/main" val="3128802975"/>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35994" y="201825"/>
            <a:ext cx="6047899" cy="839964"/>
          </a:xfrm>
          <a:prstGeom prst="rect">
            <a:avLst/>
          </a:prstGeom>
        </p:spPr>
        <p:txBody>
          <a:bodyPr vert="horz" lIns="90456" tIns="45230" rIns="90456" bIns="45230" rtlCol="0" anchor="ctr">
            <a:normAutofit/>
          </a:bodyPr>
          <a:lstStyle/>
          <a:p>
            <a:r>
              <a:rPr lang="en-US" dirty="0"/>
              <a:t>Click to edit Master title style</a:t>
            </a:r>
          </a:p>
        </p:txBody>
      </p:sp>
      <p:sp>
        <p:nvSpPr>
          <p:cNvPr id="3" name="Text Placeholder 2"/>
          <p:cNvSpPr>
            <a:spLocks noGrp="1"/>
          </p:cNvSpPr>
          <p:nvPr>
            <p:ph type="body" idx="1"/>
          </p:nvPr>
        </p:nvSpPr>
        <p:spPr>
          <a:xfrm>
            <a:off x="335994" y="1175951"/>
            <a:ext cx="6047899" cy="3326024"/>
          </a:xfrm>
          <a:prstGeom prst="rect">
            <a:avLst/>
          </a:prstGeom>
        </p:spPr>
        <p:txBody>
          <a:bodyPr vert="horz" lIns="90456" tIns="45230" rIns="90456" bIns="4523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335994" y="4671139"/>
            <a:ext cx="1567974" cy="268322"/>
          </a:xfrm>
          <a:prstGeom prst="rect">
            <a:avLst/>
          </a:prstGeom>
        </p:spPr>
        <p:txBody>
          <a:bodyPr vert="horz" lIns="90456" tIns="45230" rIns="90456" bIns="45230" rtlCol="0" anchor="ctr"/>
          <a:lstStyle>
            <a:lvl1pPr algn="l">
              <a:defRPr sz="700">
                <a:solidFill>
                  <a:schemeClr val="tx1">
                    <a:tint val="75000"/>
                  </a:schemeClr>
                </a:solidFill>
                <a:latin typeface="Montserrat" panose="00000500000000000000" pitchFamily="50" charset="-52"/>
              </a:defRPr>
            </a:lvl1pPr>
          </a:lstStyle>
          <a:p>
            <a:endParaRPr lang="en-US" dirty="0">
              <a:solidFill>
                <a:prstClr val="black">
                  <a:tint val="75000"/>
                </a:prstClr>
              </a:solidFill>
            </a:endParaRPr>
          </a:p>
        </p:txBody>
      </p:sp>
      <p:sp>
        <p:nvSpPr>
          <p:cNvPr id="5" name="Footer Placeholder 4"/>
          <p:cNvSpPr>
            <a:spLocks noGrp="1"/>
          </p:cNvSpPr>
          <p:nvPr>
            <p:ph type="ftr" sz="quarter" idx="3"/>
          </p:nvPr>
        </p:nvSpPr>
        <p:spPr>
          <a:xfrm>
            <a:off x="2295960" y="4671139"/>
            <a:ext cx="2127964" cy="268322"/>
          </a:xfrm>
          <a:prstGeom prst="rect">
            <a:avLst/>
          </a:prstGeom>
        </p:spPr>
        <p:txBody>
          <a:bodyPr vert="horz" lIns="90456" tIns="45230" rIns="90456" bIns="45230" rtlCol="0" anchor="ctr"/>
          <a:lstStyle>
            <a:lvl1pPr algn="ctr">
              <a:defRPr sz="700">
                <a:solidFill>
                  <a:schemeClr val="tx1">
                    <a:tint val="75000"/>
                  </a:schemeClr>
                </a:solidFill>
                <a:latin typeface="Montserrat" panose="00000500000000000000" pitchFamily="50" charset="-52"/>
              </a:defRPr>
            </a:lvl1pPr>
          </a:lstStyle>
          <a:p>
            <a:endParaRPr lang="en-US" dirty="0">
              <a:solidFill>
                <a:prstClr val="black">
                  <a:tint val="75000"/>
                </a:prstClr>
              </a:solidFill>
            </a:endParaRPr>
          </a:p>
        </p:txBody>
      </p:sp>
      <p:sp>
        <p:nvSpPr>
          <p:cNvPr id="6" name="Slide Number Placeholder 5"/>
          <p:cNvSpPr>
            <a:spLocks noGrp="1"/>
          </p:cNvSpPr>
          <p:nvPr>
            <p:ph type="sldNum" sz="quarter" idx="4"/>
          </p:nvPr>
        </p:nvSpPr>
        <p:spPr>
          <a:xfrm>
            <a:off x="4815919" y="4671139"/>
            <a:ext cx="1567974" cy="268322"/>
          </a:xfrm>
          <a:prstGeom prst="rect">
            <a:avLst/>
          </a:prstGeom>
        </p:spPr>
        <p:txBody>
          <a:bodyPr vert="horz" lIns="90456" tIns="45230" rIns="90456" bIns="45230" rtlCol="0" anchor="ctr"/>
          <a:lstStyle>
            <a:lvl1pPr algn="r">
              <a:defRPr sz="700">
                <a:solidFill>
                  <a:schemeClr val="tx1">
                    <a:tint val="75000"/>
                  </a:schemeClr>
                </a:solidFill>
                <a:latin typeface="Montserrat" panose="00000500000000000000" pitchFamily="50" charset="-52"/>
              </a:defRPr>
            </a:lvl1pPr>
          </a:lstStyle>
          <a:p>
            <a:fld id="{B6F15528-21DE-4FAA-801E-634DDDAF4B2B}"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575110293"/>
      </p:ext>
    </p:extLst>
  </p:cSld>
  <p:clrMap bg1="lt1" tx1="dk1" bg2="lt2" tx2="dk2" accent1="accent1" accent2="accent2" accent3="accent3" accent4="accent4" accent5="accent5" accent6="accent6" hlink="hlink" folHlink="folHlink"/>
  <p:sldLayoutIdLst>
    <p:sldLayoutId id="2147483697" r:id="rId1"/>
  </p:sldLayoutIdLst>
  <p:hf hdr="0" ftr="0" dt="0"/>
  <p:txStyles>
    <p:titleStyle>
      <a:lvl1pPr algn="ctr" defTabSz="528873" rtl="0" eaLnBrk="1" latinLnBrk="0" hangingPunct="1">
        <a:spcBef>
          <a:spcPct val="0"/>
        </a:spcBef>
        <a:buNone/>
        <a:defRPr sz="2500" kern="1200">
          <a:solidFill>
            <a:schemeClr val="tx1"/>
          </a:solidFill>
          <a:latin typeface="Montserrat" panose="00000500000000000000" pitchFamily="50" charset="-52"/>
          <a:ea typeface="+mj-ea"/>
          <a:cs typeface="+mj-cs"/>
        </a:defRPr>
      </a:lvl1pPr>
    </p:titleStyle>
    <p:bodyStyle>
      <a:lvl1pPr marL="198311" indent="-198311" algn="l" defTabSz="528873" rtl="0" eaLnBrk="1" latinLnBrk="0" hangingPunct="1">
        <a:spcBef>
          <a:spcPct val="20000"/>
        </a:spcBef>
        <a:buFont typeface="Arial" pitchFamily="34" charset="0"/>
        <a:buChar char="•"/>
        <a:defRPr sz="1800" kern="1200">
          <a:solidFill>
            <a:schemeClr val="tx1"/>
          </a:solidFill>
          <a:latin typeface="Montserrat" panose="00000500000000000000" pitchFamily="50" charset="-52"/>
          <a:ea typeface="+mn-ea"/>
          <a:cs typeface="+mn-cs"/>
        </a:defRPr>
      </a:lvl1pPr>
      <a:lvl2pPr marL="429707" indent="-165275" algn="l" defTabSz="528873" rtl="0" eaLnBrk="1" latinLnBrk="0" hangingPunct="1">
        <a:spcBef>
          <a:spcPct val="20000"/>
        </a:spcBef>
        <a:buFont typeface="Arial" pitchFamily="34" charset="0"/>
        <a:buChar char="–"/>
        <a:defRPr sz="1700" kern="1200">
          <a:solidFill>
            <a:schemeClr val="tx1"/>
          </a:solidFill>
          <a:latin typeface="Montserrat" panose="00000500000000000000" pitchFamily="50" charset="-52"/>
          <a:ea typeface="+mn-ea"/>
          <a:cs typeface="+mn-cs"/>
        </a:defRPr>
      </a:lvl2pPr>
      <a:lvl3pPr marL="661071" indent="-132218" algn="l" defTabSz="528873" rtl="0" eaLnBrk="1" latinLnBrk="0" hangingPunct="1">
        <a:spcBef>
          <a:spcPct val="20000"/>
        </a:spcBef>
        <a:buFont typeface="Arial" pitchFamily="34" charset="0"/>
        <a:buChar char="•"/>
        <a:defRPr sz="1400" kern="1200">
          <a:solidFill>
            <a:schemeClr val="tx1"/>
          </a:solidFill>
          <a:latin typeface="Montserrat" panose="00000500000000000000" pitchFamily="50" charset="-52"/>
          <a:ea typeface="+mn-ea"/>
          <a:cs typeface="+mn-cs"/>
        </a:defRPr>
      </a:lvl3pPr>
      <a:lvl4pPr marL="925481" indent="-132218" algn="l" defTabSz="528873" rtl="0" eaLnBrk="1" latinLnBrk="0" hangingPunct="1">
        <a:spcBef>
          <a:spcPct val="20000"/>
        </a:spcBef>
        <a:buFont typeface="Arial" pitchFamily="34" charset="0"/>
        <a:buChar char="–"/>
        <a:defRPr sz="1200" kern="1200">
          <a:solidFill>
            <a:schemeClr val="tx1"/>
          </a:solidFill>
          <a:latin typeface="Montserrat" panose="00000500000000000000" pitchFamily="50" charset="-52"/>
          <a:ea typeface="+mn-ea"/>
          <a:cs typeface="+mn-cs"/>
        </a:defRPr>
      </a:lvl4pPr>
      <a:lvl5pPr marL="1189944" indent="-132218" algn="l" defTabSz="528873" rtl="0" eaLnBrk="1" latinLnBrk="0" hangingPunct="1">
        <a:spcBef>
          <a:spcPct val="20000"/>
        </a:spcBef>
        <a:buFont typeface="Arial" pitchFamily="34" charset="0"/>
        <a:buChar char="»"/>
        <a:defRPr sz="1200" kern="1200">
          <a:solidFill>
            <a:schemeClr val="tx1"/>
          </a:solidFill>
          <a:latin typeface="Montserrat" panose="00000500000000000000" pitchFamily="50" charset="-52"/>
          <a:ea typeface="+mn-ea"/>
          <a:cs typeface="+mn-cs"/>
        </a:defRPr>
      </a:lvl5pPr>
      <a:lvl6pPr marL="1454381" indent="-132218" algn="l" defTabSz="528873" rtl="0" eaLnBrk="1" latinLnBrk="0" hangingPunct="1">
        <a:spcBef>
          <a:spcPct val="20000"/>
        </a:spcBef>
        <a:buFont typeface="Arial" pitchFamily="34" charset="0"/>
        <a:buChar char="•"/>
        <a:defRPr sz="1200" kern="1200">
          <a:solidFill>
            <a:schemeClr val="tx1"/>
          </a:solidFill>
          <a:latin typeface="+mn-lt"/>
          <a:ea typeface="+mn-ea"/>
          <a:cs typeface="+mn-cs"/>
        </a:defRPr>
      </a:lvl6pPr>
      <a:lvl7pPr marL="1718799" indent="-132218" algn="l" defTabSz="528873" rtl="0" eaLnBrk="1" latinLnBrk="0" hangingPunct="1">
        <a:spcBef>
          <a:spcPct val="20000"/>
        </a:spcBef>
        <a:buFont typeface="Arial" pitchFamily="34" charset="0"/>
        <a:buChar char="•"/>
        <a:defRPr sz="1200" kern="1200">
          <a:solidFill>
            <a:schemeClr val="tx1"/>
          </a:solidFill>
          <a:latin typeface="+mn-lt"/>
          <a:ea typeface="+mn-ea"/>
          <a:cs typeface="+mn-cs"/>
        </a:defRPr>
      </a:lvl7pPr>
      <a:lvl8pPr marL="1983242" indent="-132218" algn="l" defTabSz="528873" rtl="0" eaLnBrk="1" latinLnBrk="0" hangingPunct="1">
        <a:spcBef>
          <a:spcPct val="20000"/>
        </a:spcBef>
        <a:buFont typeface="Arial" pitchFamily="34" charset="0"/>
        <a:buChar char="•"/>
        <a:defRPr sz="1200" kern="1200">
          <a:solidFill>
            <a:schemeClr val="tx1"/>
          </a:solidFill>
          <a:latin typeface="+mn-lt"/>
          <a:ea typeface="+mn-ea"/>
          <a:cs typeface="+mn-cs"/>
        </a:defRPr>
      </a:lvl8pPr>
      <a:lvl9pPr marL="2247659" indent="-132218" algn="l" defTabSz="528873" rtl="0" eaLnBrk="1" latinLnBrk="0" hangingPunct="1">
        <a:spcBef>
          <a:spcPct val="20000"/>
        </a:spcBef>
        <a:buFont typeface="Arial" pitchFamily="34" charset="0"/>
        <a:buChar char="•"/>
        <a:defRPr sz="1200" kern="1200">
          <a:solidFill>
            <a:schemeClr val="tx1"/>
          </a:solidFill>
          <a:latin typeface="+mn-lt"/>
          <a:ea typeface="+mn-ea"/>
          <a:cs typeface="+mn-cs"/>
        </a:defRPr>
      </a:lvl9pPr>
    </p:bodyStyle>
    <p:otherStyle>
      <a:defPPr>
        <a:defRPr lang="en-US"/>
      </a:defPPr>
      <a:lvl1pPr marL="0" algn="l" defTabSz="528873" rtl="0" eaLnBrk="1" latinLnBrk="0" hangingPunct="1">
        <a:defRPr sz="1000" kern="1200">
          <a:solidFill>
            <a:schemeClr val="tx1"/>
          </a:solidFill>
          <a:latin typeface="+mn-lt"/>
          <a:ea typeface="+mn-ea"/>
          <a:cs typeface="+mn-cs"/>
        </a:defRPr>
      </a:lvl1pPr>
      <a:lvl2pPr marL="264432" algn="l" defTabSz="528873" rtl="0" eaLnBrk="1" latinLnBrk="0" hangingPunct="1">
        <a:defRPr sz="1000" kern="1200">
          <a:solidFill>
            <a:schemeClr val="tx1"/>
          </a:solidFill>
          <a:latin typeface="+mn-lt"/>
          <a:ea typeface="+mn-ea"/>
          <a:cs typeface="+mn-cs"/>
        </a:defRPr>
      </a:lvl2pPr>
      <a:lvl3pPr marL="528873" algn="l" defTabSz="528873" rtl="0" eaLnBrk="1" latinLnBrk="0" hangingPunct="1">
        <a:defRPr sz="1000" kern="1200">
          <a:solidFill>
            <a:schemeClr val="tx1"/>
          </a:solidFill>
          <a:latin typeface="+mn-lt"/>
          <a:ea typeface="+mn-ea"/>
          <a:cs typeface="+mn-cs"/>
        </a:defRPr>
      </a:lvl3pPr>
      <a:lvl4pPr marL="793300" algn="l" defTabSz="528873" rtl="0" eaLnBrk="1" latinLnBrk="0" hangingPunct="1">
        <a:defRPr sz="1000" kern="1200">
          <a:solidFill>
            <a:schemeClr val="tx1"/>
          </a:solidFill>
          <a:latin typeface="+mn-lt"/>
          <a:ea typeface="+mn-ea"/>
          <a:cs typeface="+mn-cs"/>
        </a:defRPr>
      </a:lvl4pPr>
      <a:lvl5pPr marL="1057730" algn="l" defTabSz="528873" rtl="0" eaLnBrk="1" latinLnBrk="0" hangingPunct="1">
        <a:defRPr sz="1000" kern="1200">
          <a:solidFill>
            <a:schemeClr val="tx1"/>
          </a:solidFill>
          <a:latin typeface="+mn-lt"/>
          <a:ea typeface="+mn-ea"/>
          <a:cs typeface="+mn-cs"/>
        </a:defRPr>
      </a:lvl5pPr>
      <a:lvl6pPr marL="1322153" algn="l" defTabSz="528873" rtl="0" eaLnBrk="1" latinLnBrk="0" hangingPunct="1">
        <a:defRPr sz="1000" kern="1200">
          <a:solidFill>
            <a:schemeClr val="tx1"/>
          </a:solidFill>
          <a:latin typeface="+mn-lt"/>
          <a:ea typeface="+mn-ea"/>
          <a:cs typeface="+mn-cs"/>
        </a:defRPr>
      </a:lvl6pPr>
      <a:lvl7pPr marL="1586586" algn="l" defTabSz="528873" rtl="0" eaLnBrk="1" latinLnBrk="0" hangingPunct="1">
        <a:defRPr sz="1000" kern="1200">
          <a:solidFill>
            <a:schemeClr val="tx1"/>
          </a:solidFill>
          <a:latin typeface="+mn-lt"/>
          <a:ea typeface="+mn-ea"/>
          <a:cs typeface="+mn-cs"/>
        </a:defRPr>
      </a:lvl7pPr>
      <a:lvl8pPr marL="1851002" algn="l" defTabSz="528873" rtl="0" eaLnBrk="1" latinLnBrk="0" hangingPunct="1">
        <a:defRPr sz="1000" kern="1200">
          <a:solidFill>
            <a:schemeClr val="tx1"/>
          </a:solidFill>
          <a:latin typeface="+mn-lt"/>
          <a:ea typeface="+mn-ea"/>
          <a:cs typeface="+mn-cs"/>
        </a:defRPr>
      </a:lvl8pPr>
      <a:lvl9pPr marL="2115450" algn="l" defTabSz="528873" rtl="0" eaLnBrk="1" latinLnBrk="0" hangingPunct="1">
        <a:defRPr sz="10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microsoft.com/office/2007/relationships/hdphoto" Target="../media/hdphoto1.wdp"/><Relationship Id="rId7" Type="http://schemas.openxmlformats.org/officeDocument/2006/relationships/diagramColors" Target="../diagrams/colors1.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5.jpeg"/></Relationships>
</file>

<file path=ppt/slides/_rels/slide3.xml.rels><?xml version="1.0" encoding="UTF-8" standalone="yes"?>
<Relationships xmlns="http://schemas.openxmlformats.org/package/2006/relationships"><Relationship Id="rId8" Type="http://schemas.microsoft.com/office/2007/relationships/diagramDrawing" Target="../diagrams/drawing2.xml"/><Relationship Id="rId13" Type="http://schemas.openxmlformats.org/officeDocument/2006/relationships/diagramColors" Target="../diagrams/colors3.xml"/><Relationship Id="rId3" Type="http://schemas.microsoft.com/office/2007/relationships/hdphoto" Target="../media/hdphoto2.wdp"/><Relationship Id="rId7" Type="http://schemas.openxmlformats.org/officeDocument/2006/relationships/diagramColors" Target="../diagrams/colors2.xml"/><Relationship Id="rId12" Type="http://schemas.openxmlformats.org/officeDocument/2006/relationships/diagramQuickStyle" Target="../diagrams/quickStyle3.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QuickStyle" Target="../diagrams/quickStyle2.xml"/><Relationship Id="rId11" Type="http://schemas.openxmlformats.org/officeDocument/2006/relationships/diagramLayout" Target="../diagrams/layout3.xml"/><Relationship Id="rId5" Type="http://schemas.openxmlformats.org/officeDocument/2006/relationships/diagramLayout" Target="../diagrams/layout2.xml"/><Relationship Id="rId10" Type="http://schemas.openxmlformats.org/officeDocument/2006/relationships/diagramData" Target="../diagrams/data3.xml"/><Relationship Id="rId4" Type="http://schemas.openxmlformats.org/officeDocument/2006/relationships/diagramData" Target="../diagrams/data2.xml"/><Relationship Id="rId9" Type="http://schemas.openxmlformats.org/officeDocument/2006/relationships/image" Target="../media/image7.png"/><Relationship Id="rId14" Type="http://schemas.microsoft.com/office/2007/relationships/diagramDrawing" Target="../diagrams/drawing3.xml"/></Relationships>
</file>

<file path=ppt/slides/_rels/slide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8"/>
          <p:cNvSpPr txBox="1"/>
          <p:nvPr/>
        </p:nvSpPr>
        <p:spPr>
          <a:xfrm>
            <a:off x="155574" y="2763195"/>
            <a:ext cx="7848585" cy="1846659"/>
          </a:xfrm>
          <a:prstGeom prst="rect">
            <a:avLst/>
          </a:prstGeom>
        </p:spPr>
        <p:txBody>
          <a:bodyPr wrap="square" lIns="0" tIns="0" rIns="0" bIns="0" rtlCol="0" anchor="t">
            <a:spAutoFit/>
          </a:bodyPr>
          <a:lstStyle/>
          <a:p>
            <a:r>
              <a:rPr lang="ru-RU" sz="3000" b="1" spc="79" dirty="0">
                <a:solidFill>
                  <a:srgbClr val="FFFFFF"/>
                </a:solidFill>
                <a:latin typeface="Montserrat" panose="00000500000000000000" pitchFamily="50" charset="-52"/>
              </a:rPr>
              <a:t>Об изменениях, внесенных </a:t>
            </a:r>
            <a:br>
              <a:rPr lang="en-US" sz="3000" b="1" spc="79" dirty="0">
                <a:solidFill>
                  <a:srgbClr val="FFFFFF"/>
                </a:solidFill>
                <a:latin typeface="Montserrat" panose="00000500000000000000" pitchFamily="50" charset="-52"/>
              </a:rPr>
            </a:br>
            <a:r>
              <a:rPr lang="ru-RU" sz="3000" b="1" spc="79" dirty="0">
                <a:solidFill>
                  <a:srgbClr val="FFFFFF"/>
                </a:solidFill>
                <a:latin typeface="Montserrat" panose="00000500000000000000" pitchFamily="50" charset="-52"/>
              </a:rPr>
              <a:t>в обновленные федеральные государственные образовательные стандарты </a:t>
            </a:r>
          </a:p>
        </p:txBody>
      </p:sp>
      <p:sp>
        <p:nvSpPr>
          <p:cNvPr id="13" name="AutoShape 4" descr="https://ucare.timepad.ru/8c43a6ec-1149-42b7-8bea-ed357a667712/poster_event_326776.jpg"/>
          <p:cNvSpPr>
            <a:spLocks noChangeAspect="1" noChangeArrowheads="1"/>
          </p:cNvSpPr>
          <p:nvPr/>
        </p:nvSpPr>
        <p:spPr bwMode="auto">
          <a:xfrm>
            <a:off x="155574" y="-144454"/>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0456" tIns="45230" rIns="90456" bIns="45230" numCol="1" anchor="t" anchorCtr="0" compatLnSpc="1">
            <a:prstTxWarp prst="textNoShape">
              <a:avLst/>
            </a:prstTxWarp>
          </a:bodyPr>
          <a:lstStyle/>
          <a:p>
            <a:endParaRPr lang="ru-RU" dirty="0"/>
          </a:p>
        </p:txBody>
      </p:sp>
      <p:sp>
        <p:nvSpPr>
          <p:cNvPr id="2" name="AutoShape 2" descr="На конкурсе «Учитель года России – 2020» стартовали «Уроки» — Информио"/>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18" name="Рисунок 17">
            <a:extLst>
              <a:ext uri="{FF2B5EF4-FFF2-40B4-BE49-F238E27FC236}">
                <a16:creationId xmlns:a16="http://schemas.microsoft.com/office/drawing/2014/main" id="{4B86D177-0531-4C15-9FE3-BCEFE7FF67B9}"/>
              </a:ext>
            </a:extLst>
          </p:cNvPr>
          <p:cNvPicPr>
            <a:picLocks noChangeAspect="1"/>
          </p:cNvPicPr>
          <p:nvPr/>
        </p:nvPicPr>
        <p:blipFill rotWithShape="1">
          <a:blip r:embed="rId2">
            <a:alphaModFix amt="6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l="39395" t="7303"/>
          <a:stretch/>
        </p:blipFill>
        <p:spPr>
          <a:xfrm flipH="1">
            <a:off x="6492" y="372221"/>
            <a:ext cx="6671193" cy="7227634"/>
          </a:xfrm>
          <a:prstGeom prst="rect">
            <a:avLst/>
          </a:prstGeom>
        </p:spPr>
      </p:pic>
      <p:sp>
        <p:nvSpPr>
          <p:cNvPr id="25" name="TextBox 8"/>
          <p:cNvSpPr txBox="1"/>
          <p:nvPr/>
        </p:nvSpPr>
        <p:spPr>
          <a:xfrm>
            <a:off x="155573" y="3001153"/>
            <a:ext cx="7848585" cy="1969770"/>
          </a:xfrm>
          <a:prstGeom prst="rect">
            <a:avLst/>
          </a:prstGeom>
        </p:spPr>
        <p:txBody>
          <a:bodyPr wrap="square" lIns="0" tIns="0" rIns="0" bIns="0" rtlCol="0" anchor="t">
            <a:spAutoFit/>
          </a:bodyPr>
          <a:lstStyle/>
          <a:p>
            <a:r>
              <a:rPr lang="ru-RU" sz="3200" b="1" spc="79" dirty="0">
                <a:solidFill>
                  <a:srgbClr val="FFFFFF"/>
                </a:solidFill>
                <a:latin typeface="Montserrat" panose="00000500000000000000" pitchFamily="50" charset="-52"/>
              </a:rPr>
              <a:t>Об изменениях, внесенных </a:t>
            </a:r>
            <a:br>
              <a:rPr lang="en-US" sz="3200" b="1" spc="79" dirty="0">
                <a:solidFill>
                  <a:srgbClr val="FFFFFF"/>
                </a:solidFill>
                <a:latin typeface="Montserrat" panose="00000500000000000000" pitchFamily="50" charset="-52"/>
              </a:rPr>
            </a:br>
            <a:r>
              <a:rPr lang="ru-RU" sz="3200" b="1" spc="79" dirty="0">
                <a:solidFill>
                  <a:srgbClr val="FFFFFF"/>
                </a:solidFill>
                <a:latin typeface="Montserrat" panose="00000500000000000000" pitchFamily="50" charset="-52"/>
              </a:rPr>
              <a:t>в обновленные федеральные государственные образовательные стандарты </a:t>
            </a:r>
          </a:p>
        </p:txBody>
      </p:sp>
      <p:sp>
        <p:nvSpPr>
          <p:cNvPr id="15" name="AutoShape 2" descr="На конкурсе «Учитель года России – 2020» стартовали «Уроки» — Информио"/>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16" name="Рисунок 15">
            <a:extLst>
              <a:ext uri="{FF2B5EF4-FFF2-40B4-BE49-F238E27FC236}">
                <a16:creationId xmlns:a16="http://schemas.microsoft.com/office/drawing/2014/main" id="{4B86D177-0531-4C15-9FE3-BCEFE7FF67B9}"/>
              </a:ext>
            </a:extLst>
          </p:cNvPr>
          <p:cNvPicPr>
            <a:picLocks noChangeAspect="1"/>
          </p:cNvPicPr>
          <p:nvPr/>
        </p:nvPicPr>
        <p:blipFill rotWithShape="1">
          <a:blip r:embed="rId2">
            <a:alphaModFix amt="6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l="39395" t="7303"/>
          <a:stretch/>
        </p:blipFill>
        <p:spPr>
          <a:xfrm flipH="1">
            <a:off x="1766887" y="5843368"/>
            <a:ext cx="14653664" cy="1335997"/>
          </a:xfrm>
          <a:prstGeom prst="rect">
            <a:avLst/>
          </a:prstGeom>
        </p:spPr>
      </p:pic>
      <p:sp>
        <p:nvSpPr>
          <p:cNvPr id="17" name="Блок-схема: ручной ввод 1">
            <a:extLst>
              <a:ext uri="{FF2B5EF4-FFF2-40B4-BE49-F238E27FC236}">
                <a16:creationId xmlns:a16="http://schemas.microsoft.com/office/drawing/2014/main" id="{C82F6597-A051-4A35-839D-B157FFCBE66C}"/>
              </a:ext>
            </a:extLst>
          </p:cNvPr>
          <p:cNvSpPr/>
          <p:nvPr/>
        </p:nvSpPr>
        <p:spPr>
          <a:xfrm rot="5400000">
            <a:off x="3609074" y="-3650561"/>
            <a:ext cx="5937606" cy="13190396"/>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33"/>
              <a:gd name="connsiteY0" fmla="*/ 4690 h 10000"/>
              <a:gd name="connsiteX1" fmla="*/ 10033 w 10033"/>
              <a:gd name="connsiteY1" fmla="*/ 0 h 10000"/>
              <a:gd name="connsiteX2" fmla="*/ 10033 w 10033"/>
              <a:gd name="connsiteY2" fmla="*/ 10000 h 10000"/>
              <a:gd name="connsiteX3" fmla="*/ 33 w 10033"/>
              <a:gd name="connsiteY3" fmla="*/ 10000 h 10000"/>
              <a:gd name="connsiteX4" fmla="*/ 0 w 10033"/>
              <a:gd name="connsiteY4" fmla="*/ 4690 h 10000"/>
              <a:gd name="connsiteX0" fmla="*/ 0 w 10115"/>
              <a:gd name="connsiteY0" fmla="*/ 5466 h 10000"/>
              <a:gd name="connsiteX1" fmla="*/ 10115 w 10115"/>
              <a:gd name="connsiteY1" fmla="*/ 0 h 10000"/>
              <a:gd name="connsiteX2" fmla="*/ 10115 w 10115"/>
              <a:gd name="connsiteY2" fmla="*/ 10000 h 10000"/>
              <a:gd name="connsiteX3" fmla="*/ 115 w 10115"/>
              <a:gd name="connsiteY3" fmla="*/ 10000 h 10000"/>
              <a:gd name="connsiteX4" fmla="*/ 0 w 10115"/>
              <a:gd name="connsiteY4" fmla="*/ 5466 h 10000"/>
              <a:gd name="connsiteX0" fmla="*/ 688 w 10002"/>
              <a:gd name="connsiteY0" fmla="*/ 5672 h 10000"/>
              <a:gd name="connsiteX1" fmla="*/ 10002 w 10002"/>
              <a:gd name="connsiteY1" fmla="*/ 0 h 10000"/>
              <a:gd name="connsiteX2" fmla="*/ 10002 w 10002"/>
              <a:gd name="connsiteY2" fmla="*/ 10000 h 10000"/>
              <a:gd name="connsiteX3" fmla="*/ 2 w 10002"/>
              <a:gd name="connsiteY3" fmla="*/ 10000 h 10000"/>
              <a:gd name="connsiteX4" fmla="*/ 688 w 10002"/>
              <a:gd name="connsiteY4" fmla="*/ 5672 h 10000"/>
              <a:gd name="connsiteX0" fmla="*/ 10 w 10011"/>
              <a:gd name="connsiteY0" fmla="*/ 5575 h 10000"/>
              <a:gd name="connsiteX1" fmla="*/ 10011 w 10011"/>
              <a:gd name="connsiteY1" fmla="*/ 0 h 10000"/>
              <a:gd name="connsiteX2" fmla="*/ 10011 w 10011"/>
              <a:gd name="connsiteY2" fmla="*/ 10000 h 10000"/>
              <a:gd name="connsiteX3" fmla="*/ 11 w 10011"/>
              <a:gd name="connsiteY3" fmla="*/ 10000 h 10000"/>
              <a:gd name="connsiteX4" fmla="*/ 10 w 10011"/>
              <a:gd name="connsiteY4" fmla="*/ 5575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11" h="10000">
                <a:moveTo>
                  <a:pt x="10" y="5575"/>
                </a:moveTo>
                <a:lnTo>
                  <a:pt x="10011" y="0"/>
                </a:lnTo>
                <a:lnTo>
                  <a:pt x="10011" y="10000"/>
                </a:lnTo>
                <a:lnTo>
                  <a:pt x="11" y="10000"/>
                </a:lnTo>
                <a:cubicBezTo>
                  <a:pt x="-27" y="8489"/>
                  <a:pt x="48" y="7086"/>
                  <a:pt x="10" y="5575"/>
                </a:cubicBezTo>
                <a:close/>
              </a:path>
            </a:pathLst>
          </a:custGeom>
          <a:solidFill>
            <a:srgbClr val="376092">
              <a:alpha val="941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0456" tIns="45230" rIns="90456" bIns="45230" rtlCol="0" anchor="ctr"/>
          <a:lstStyle/>
          <a:p>
            <a:pPr algn="ctr"/>
            <a:endParaRPr lang="ru-RU" sz="2400" dirty="0"/>
          </a:p>
        </p:txBody>
      </p:sp>
      <p:sp>
        <p:nvSpPr>
          <p:cNvPr id="20" name="TextBox 8"/>
          <p:cNvSpPr txBox="1"/>
          <p:nvPr/>
        </p:nvSpPr>
        <p:spPr>
          <a:xfrm>
            <a:off x="6186487" y="757182"/>
            <a:ext cx="6934200" cy="1661993"/>
          </a:xfrm>
          <a:prstGeom prst="rect">
            <a:avLst/>
          </a:prstGeom>
        </p:spPr>
        <p:txBody>
          <a:bodyPr wrap="square" lIns="0" tIns="0" rIns="0" bIns="0" rtlCol="0" anchor="t">
            <a:spAutoFit/>
          </a:bodyPr>
          <a:lstStyle/>
          <a:p>
            <a:r>
              <a:rPr lang="ru-RU" sz="2700" b="1" spc="79" dirty="0">
                <a:solidFill>
                  <a:schemeClr val="tx1">
                    <a:lumMod val="95000"/>
                    <a:lumOff val="5000"/>
                  </a:schemeClr>
                </a:solidFill>
                <a:latin typeface="Montserrat" panose="00000500000000000000" pitchFamily="50" charset="-52"/>
              </a:rPr>
              <a:t>Об особенностях реализации федерального государственного образовательного стандарта среднего общего образования </a:t>
            </a:r>
          </a:p>
        </p:txBody>
      </p:sp>
      <p:cxnSp>
        <p:nvCxnSpPr>
          <p:cNvPr id="22" name="Прямая соединительная линия 21">
            <a:extLst>
              <a:ext uri="{FF2B5EF4-FFF2-40B4-BE49-F238E27FC236}">
                <a16:creationId xmlns:a16="http://schemas.microsoft.com/office/drawing/2014/main" id="{E2A678BF-53E5-4010-B00D-660147F79573}"/>
              </a:ext>
            </a:extLst>
          </p:cNvPr>
          <p:cNvCxnSpPr>
            <a:cxnSpLocks/>
          </p:cNvCxnSpPr>
          <p:nvPr/>
        </p:nvCxnSpPr>
        <p:spPr>
          <a:xfrm>
            <a:off x="155574" y="5227637"/>
            <a:ext cx="7097713" cy="0"/>
          </a:xfrm>
          <a:prstGeom prst="line">
            <a:avLst/>
          </a:prstGeom>
          <a:ln w="285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2D0037B9-FDEF-A9AF-D4DC-1F943C457BC0}"/>
              </a:ext>
            </a:extLst>
          </p:cNvPr>
          <p:cNvSpPr txBox="1"/>
          <p:nvPr/>
        </p:nvSpPr>
        <p:spPr>
          <a:xfrm>
            <a:off x="155572" y="3429632"/>
            <a:ext cx="14268311" cy="1754326"/>
          </a:xfrm>
          <a:prstGeom prst="rect">
            <a:avLst/>
          </a:prstGeom>
          <a:noFill/>
        </p:spPr>
        <p:txBody>
          <a:bodyPr wrap="square">
            <a:spAutoFit/>
          </a:bodyPr>
          <a:lstStyle/>
          <a:p>
            <a:pPr algn="ctr"/>
            <a:r>
              <a:rPr lang="ru-RU" sz="3600" b="1" kern="0" dirty="0">
                <a:solidFill>
                  <a:srgbClr val="FF0000"/>
                </a:solidFill>
                <a:effectLst/>
                <a:latin typeface="Times New Roman" panose="02020603050405020304" pitchFamily="18" charset="0"/>
                <a:ea typeface="Times New Roman" panose="02020603050405020304" pitchFamily="18" charset="0"/>
              </a:rPr>
              <a:t>Практика работы </a:t>
            </a:r>
            <a:endParaRPr lang="en-US" sz="3600" b="1" kern="0" dirty="0">
              <a:solidFill>
                <a:srgbClr val="FF0000"/>
              </a:solidFill>
              <a:effectLst/>
              <a:latin typeface="Times New Roman" panose="02020603050405020304" pitchFamily="18" charset="0"/>
              <a:ea typeface="Times New Roman" panose="02020603050405020304" pitchFamily="18" charset="0"/>
            </a:endParaRPr>
          </a:p>
          <a:p>
            <a:pPr algn="ctr"/>
            <a:r>
              <a:rPr lang="ru-RU" sz="3600" b="1" kern="0" dirty="0">
                <a:solidFill>
                  <a:srgbClr val="FF0000"/>
                </a:solidFill>
                <a:effectLst/>
                <a:latin typeface="Times New Roman" panose="02020603050405020304" pitchFamily="18" charset="0"/>
                <a:ea typeface="Times New Roman" panose="02020603050405020304" pitchFamily="18" charset="0"/>
              </a:rPr>
              <a:t>с нормативными локальными актами, </a:t>
            </a:r>
            <a:endParaRPr lang="en-US" sz="3600" b="1" kern="0" dirty="0">
              <a:solidFill>
                <a:srgbClr val="FF0000"/>
              </a:solidFill>
              <a:effectLst/>
              <a:latin typeface="Times New Roman" panose="02020603050405020304" pitchFamily="18" charset="0"/>
              <a:ea typeface="Times New Roman" panose="02020603050405020304" pitchFamily="18" charset="0"/>
            </a:endParaRPr>
          </a:p>
          <a:p>
            <a:pPr algn="ctr"/>
            <a:r>
              <a:rPr lang="ru-RU" sz="3600" b="1" kern="0" dirty="0">
                <a:solidFill>
                  <a:srgbClr val="FF0000"/>
                </a:solidFill>
                <a:effectLst/>
                <a:latin typeface="Times New Roman" panose="02020603050405020304" pitchFamily="18" charset="0"/>
                <a:ea typeface="Times New Roman" panose="02020603050405020304" pitchFamily="18" charset="0"/>
              </a:rPr>
              <a:t>регламентирующими ФГОС СОО</a:t>
            </a:r>
            <a:endParaRPr lang="ru-RU" sz="3600" b="1" dirty="0">
              <a:solidFill>
                <a:srgbClr val="FF0000"/>
              </a:solidFill>
            </a:endParaRPr>
          </a:p>
        </p:txBody>
      </p:sp>
      <p:sp>
        <p:nvSpPr>
          <p:cNvPr id="10" name="TextBox 9">
            <a:extLst>
              <a:ext uri="{FF2B5EF4-FFF2-40B4-BE49-F238E27FC236}">
                <a16:creationId xmlns:a16="http://schemas.microsoft.com/office/drawing/2014/main" id="{B77B4601-0CAB-7D3A-E9A1-FFAB75920104}"/>
              </a:ext>
            </a:extLst>
          </p:cNvPr>
          <p:cNvSpPr txBox="1"/>
          <p:nvPr/>
        </p:nvSpPr>
        <p:spPr>
          <a:xfrm>
            <a:off x="3138487" y="3571887"/>
            <a:ext cx="9203556" cy="3016210"/>
          </a:xfrm>
          <a:prstGeom prst="rect">
            <a:avLst/>
          </a:prstGeom>
          <a:noFill/>
        </p:spPr>
        <p:txBody>
          <a:bodyPr wrap="square">
            <a:spAutoFit/>
          </a:bodyPr>
          <a:lstStyle/>
          <a:p>
            <a:endParaRPr lang="en-US" sz="1000" b="1" dirty="0">
              <a:latin typeface="Times New Roman" panose="02020603050405020304" pitchFamily="18" charset="0"/>
              <a:cs typeface="Times New Roman" panose="02020603050405020304" pitchFamily="18" charset="0"/>
            </a:endParaRPr>
          </a:p>
          <a:p>
            <a:endParaRPr lang="en-US" b="1" dirty="0">
              <a:latin typeface="Times New Roman" panose="02020603050405020304" pitchFamily="18" charset="0"/>
              <a:cs typeface="Times New Roman" panose="02020603050405020304" pitchFamily="18" charset="0"/>
            </a:endParaRPr>
          </a:p>
          <a:p>
            <a:endParaRPr lang="en-US" sz="1000" b="1" dirty="0">
              <a:latin typeface="Times New Roman" panose="02020603050405020304" pitchFamily="18" charset="0"/>
              <a:cs typeface="Times New Roman" panose="02020603050405020304" pitchFamily="18" charset="0"/>
            </a:endParaRPr>
          </a:p>
          <a:p>
            <a:endParaRPr lang="en-US" b="1" dirty="0">
              <a:latin typeface="Times New Roman" panose="02020603050405020304" pitchFamily="18" charset="0"/>
              <a:cs typeface="Times New Roman" panose="02020603050405020304" pitchFamily="18" charset="0"/>
            </a:endParaRPr>
          </a:p>
          <a:p>
            <a:endParaRPr lang="en-US" sz="1000" b="1" dirty="0">
              <a:latin typeface="Times New Roman" panose="02020603050405020304" pitchFamily="18" charset="0"/>
              <a:cs typeface="Times New Roman" panose="02020603050405020304" pitchFamily="18" charset="0"/>
            </a:endParaRPr>
          </a:p>
          <a:p>
            <a:endParaRPr lang="en-US" b="1" dirty="0">
              <a:latin typeface="Times New Roman" panose="02020603050405020304" pitchFamily="18" charset="0"/>
              <a:cs typeface="Times New Roman" panose="02020603050405020304" pitchFamily="18" charset="0"/>
            </a:endParaRPr>
          </a:p>
          <a:p>
            <a:endParaRPr lang="en-US" sz="1000" b="1" dirty="0">
              <a:latin typeface="Times New Roman" panose="02020603050405020304" pitchFamily="18" charset="0"/>
              <a:cs typeface="Times New Roman" panose="02020603050405020304" pitchFamily="18" charset="0"/>
            </a:endParaRPr>
          </a:p>
          <a:p>
            <a:endParaRPr lang="en-US" b="1" dirty="0">
              <a:latin typeface="Times New Roman" panose="02020603050405020304" pitchFamily="18" charset="0"/>
              <a:cs typeface="Times New Roman" panose="02020603050405020304" pitchFamily="18" charset="0"/>
            </a:endParaRPr>
          </a:p>
          <a:p>
            <a:endParaRPr lang="en-US" sz="1000" b="1" dirty="0">
              <a:latin typeface="Times New Roman" panose="02020603050405020304" pitchFamily="18" charset="0"/>
              <a:cs typeface="Times New Roman" panose="02020603050405020304" pitchFamily="18" charset="0"/>
            </a:endParaRPr>
          </a:p>
          <a:p>
            <a:endParaRPr lang="en-US" b="1" dirty="0">
              <a:latin typeface="Times New Roman" panose="02020603050405020304" pitchFamily="18" charset="0"/>
              <a:cs typeface="Times New Roman" panose="02020603050405020304" pitchFamily="18" charset="0"/>
            </a:endParaRPr>
          </a:p>
          <a:p>
            <a:endParaRPr lang="en-US" sz="1000" b="1" dirty="0">
              <a:latin typeface="Times New Roman" panose="02020603050405020304" pitchFamily="18" charset="0"/>
              <a:cs typeface="Times New Roman" panose="02020603050405020304" pitchFamily="18" charset="0"/>
            </a:endParaRPr>
          </a:p>
          <a:p>
            <a:endParaRPr lang="en-US" b="1" dirty="0">
              <a:latin typeface="Times New Roman" panose="02020603050405020304" pitchFamily="18" charset="0"/>
              <a:cs typeface="Times New Roman" panose="02020603050405020304" pitchFamily="18" charset="0"/>
            </a:endParaRPr>
          </a:p>
          <a:p>
            <a:endParaRPr lang="en-US" sz="1000" b="1" dirty="0">
              <a:latin typeface="Times New Roman" panose="02020603050405020304" pitchFamily="18" charset="0"/>
              <a:cs typeface="Times New Roman" panose="02020603050405020304" pitchFamily="18" charset="0"/>
            </a:endParaRPr>
          </a:p>
          <a:p>
            <a:endParaRPr lang="en-US" b="1" dirty="0">
              <a:latin typeface="Times New Roman" panose="02020603050405020304" pitchFamily="18" charset="0"/>
              <a:cs typeface="Times New Roman" panose="02020603050405020304" pitchFamily="18" charset="0"/>
            </a:endParaRPr>
          </a:p>
          <a:p>
            <a:endParaRPr lang="en-US" sz="1000" b="1" dirty="0">
              <a:latin typeface="Times New Roman" panose="02020603050405020304" pitchFamily="18" charset="0"/>
              <a:cs typeface="Times New Roman" panose="02020603050405020304" pitchFamily="18" charset="0"/>
            </a:endParaRPr>
          </a:p>
          <a:p>
            <a:endParaRPr lang="en-US" b="1" dirty="0">
              <a:latin typeface="Times New Roman" panose="02020603050405020304" pitchFamily="18" charset="0"/>
              <a:cs typeface="Times New Roman" panose="02020603050405020304" pitchFamily="18" charset="0"/>
            </a:endParaRPr>
          </a:p>
          <a:p>
            <a:endParaRPr lang="en-US" sz="1000" b="1" dirty="0">
              <a:latin typeface="Times New Roman" panose="02020603050405020304" pitchFamily="18" charset="0"/>
              <a:cs typeface="Times New Roman" panose="02020603050405020304" pitchFamily="18" charset="0"/>
            </a:endParaRPr>
          </a:p>
          <a:p>
            <a:endParaRPr lang="en-US" b="1" dirty="0">
              <a:latin typeface="Times New Roman" panose="02020603050405020304" pitchFamily="18" charset="0"/>
              <a:cs typeface="Times New Roman" panose="02020603050405020304" pitchFamily="18" charset="0"/>
            </a:endParaRPr>
          </a:p>
          <a:p>
            <a:pPr algn="ctr"/>
            <a:r>
              <a:rPr lang="ru-RU" sz="1000" b="1" dirty="0">
                <a:latin typeface="Times New Roman" panose="02020603050405020304" pitchFamily="18" charset="0"/>
                <a:cs typeface="Times New Roman" panose="02020603050405020304" pitchFamily="18" charset="0"/>
              </a:rPr>
              <a:t>Семинар – совещание руководителей общеобразовательных организаций МР «</a:t>
            </a:r>
            <a:r>
              <a:rPr lang="ru-RU" sz="1000" b="1" dirty="0">
                <a:effectLst/>
                <a:latin typeface="Times New Roman" panose="02020603050405020304" pitchFamily="18" charset="0"/>
                <a:ea typeface="Calibri" panose="020F0502020204030204" pitchFamily="34" charset="0"/>
                <a:cs typeface="Times New Roman" panose="02020603050405020304" pitchFamily="18" charset="0"/>
              </a:rPr>
              <a:t>Хунзахский район» </a:t>
            </a:r>
            <a:endParaRPr lang="ru-RU" sz="1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888483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12434887" y="198437"/>
            <a:ext cx="762000" cy="838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14" name="Группа 13"/>
          <p:cNvGrpSpPr/>
          <p:nvPr/>
        </p:nvGrpSpPr>
        <p:grpSpPr>
          <a:xfrm>
            <a:off x="73483" y="-3903"/>
            <a:ext cx="13366292" cy="7563578"/>
            <a:chOff x="90486" y="1373"/>
            <a:chExt cx="13366292" cy="7563578"/>
          </a:xfrm>
        </p:grpSpPr>
        <p:sp>
          <p:nvSpPr>
            <p:cNvPr id="29" name="Прямоугольный треугольник 28">
              <a:extLst>
                <a:ext uri="{FF2B5EF4-FFF2-40B4-BE49-F238E27FC236}">
                  <a16:creationId xmlns:a16="http://schemas.microsoft.com/office/drawing/2014/main" id="{517720EA-ACB5-4F4B-AF15-51BE59E6632F}"/>
                </a:ext>
              </a:extLst>
            </p:cNvPr>
            <p:cNvSpPr/>
            <p:nvPr/>
          </p:nvSpPr>
          <p:spPr>
            <a:xfrm flipV="1">
              <a:off x="7243467" y="1373"/>
              <a:ext cx="5284625" cy="7559673"/>
            </a:xfrm>
            <a:prstGeom prst="rtTriangle">
              <a:avLst/>
            </a:prstGeom>
            <a:solidFill>
              <a:schemeClr val="bg1"/>
            </a:solidFill>
          </p:spPr>
          <p:txBody>
            <a:bodyPr rtlCol="0" anchor="ctr"/>
            <a:lstStyle/>
            <a:p>
              <a:pPr algn="ctr"/>
              <a:endParaRPr lang="ru-RU" dirty="0">
                <a:solidFill>
                  <a:prstClr val="black"/>
                </a:solidFill>
                <a:latin typeface="Montserrat" panose="00000500000000000000" pitchFamily="50" charset="-52"/>
              </a:endParaRPr>
            </a:p>
          </p:txBody>
        </p:sp>
        <p:sp>
          <p:nvSpPr>
            <p:cNvPr id="16" name="Прямоугольник 15">
              <a:extLst>
                <a:ext uri="{FF2B5EF4-FFF2-40B4-BE49-F238E27FC236}">
                  <a16:creationId xmlns:a16="http://schemas.microsoft.com/office/drawing/2014/main" id="{FC1A2AA4-F40E-4A02-8AC6-2AAA0CC85757}"/>
                </a:ext>
              </a:extLst>
            </p:cNvPr>
            <p:cNvSpPr/>
            <p:nvPr/>
          </p:nvSpPr>
          <p:spPr>
            <a:xfrm>
              <a:off x="214171" y="6528754"/>
              <a:ext cx="45719" cy="86219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90456" tIns="45230" rIns="90456" bIns="45230" rtlCol="0" anchor="ctr"/>
            <a:lstStyle/>
            <a:p>
              <a:pPr algn="ctr"/>
              <a:endParaRPr lang="ru-RU" dirty="0">
                <a:solidFill>
                  <a:prstClr val="white"/>
                </a:solidFill>
              </a:endParaRPr>
            </a:p>
          </p:txBody>
        </p:sp>
        <p:sp>
          <p:nvSpPr>
            <p:cNvPr id="17" name="Прямоугольник 16">
              <a:extLst>
                <a:ext uri="{FF2B5EF4-FFF2-40B4-BE49-F238E27FC236}">
                  <a16:creationId xmlns:a16="http://schemas.microsoft.com/office/drawing/2014/main" id="{184A8634-74C5-416A-BF76-A70A20BA029A}"/>
                </a:ext>
              </a:extLst>
            </p:cNvPr>
            <p:cNvSpPr/>
            <p:nvPr/>
          </p:nvSpPr>
          <p:spPr>
            <a:xfrm>
              <a:off x="90486" y="156637"/>
              <a:ext cx="9637227" cy="668424"/>
            </a:xfrm>
            <a:prstGeom prst="rect">
              <a:avLst/>
            </a:prstGeom>
          </p:spPr>
          <p:txBody>
            <a:bodyPr wrap="square" lIns="90456" tIns="45230" rIns="90456" bIns="45230">
              <a:spAutoFit/>
            </a:bodyPr>
            <a:lstStyle/>
            <a:p>
              <a:pPr>
                <a:lnSpc>
                  <a:spcPts val="4493"/>
                </a:lnSpc>
              </a:pPr>
              <a:r>
                <a:rPr lang="ru-RU" sz="3400" b="1" spc="79" dirty="0">
                  <a:solidFill>
                    <a:srgbClr val="31356E"/>
                  </a:solidFill>
                  <a:latin typeface="Montserrat" panose="00000500000000000000" pitchFamily="50" charset="-52"/>
                </a:rPr>
                <a:t>ВНЕСЕНИЕ ИЗМЕНЕНИЙ</a:t>
              </a:r>
            </a:p>
          </p:txBody>
        </p:sp>
        <p:sp>
          <p:nvSpPr>
            <p:cNvPr id="24" name="TextBox 23">
              <a:extLst>
                <a:ext uri="{FF2B5EF4-FFF2-40B4-BE49-F238E27FC236}">
                  <a16:creationId xmlns:a16="http://schemas.microsoft.com/office/drawing/2014/main" id="{853A5CD2-1ED5-4BC3-B75C-EA79A2CE6008}"/>
                </a:ext>
              </a:extLst>
            </p:cNvPr>
            <p:cNvSpPr txBox="1"/>
            <p:nvPr/>
          </p:nvSpPr>
          <p:spPr>
            <a:xfrm>
              <a:off x="263722" y="6524405"/>
              <a:ext cx="9672329" cy="1036638"/>
            </a:xfrm>
            <a:prstGeom prst="rect">
              <a:avLst/>
            </a:prstGeom>
            <a:noFill/>
          </p:spPr>
          <p:txBody>
            <a:bodyPr wrap="square" lIns="90456" tIns="45230" rIns="90456" bIns="45230" numCol="1" spcCol="178076">
              <a:noAutofit/>
            </a:bodyPr>
            <a:lstStyle/>
            <a:p>
              <a:pPr>
                <a:lnSpc>
                  <a:spcPct val="90000"/>
                </a:lnSpc>
              </a:pPr>
              <a:r>
                <a:rPr lang="ru-RU" sz="1400" b="1" dirty="0">
                  <a:solidFill>
                    <a:srgbClr val="00B0F0"/>
                  </a:solidFill>
                  <a:latin typeface="Montserrat" panose="00000500000000000000" pitchFamily="50" charset="-52"/>
                </a:rPr>
                <a:t>Приказ Министерства просвещения Российской Федерации от 12 августа 2022 г. № 732 «О внесении изменений в федеральный государственный образовательный стандарт среднего общего образования, утвержденный приказом Министерства образования и науки Российской Федерации </a:t>
              </a:r>
              <a:br>
                <a:rPr lang="en-US" sz="1400" b="1" dirty="0">
                  <a:solidFill>
                    <a:srgbClr val="00B0F0"/>
                  </a:solidFill>
                  <a:latin typeface="Montserrat" panose="00000500000000000000" pitchFamily="50" charset="-52"/>
                </a:rPr>
              </a:br>
              <a:r>
                <a:rPr lang="ru-RU" sz="1400" b="1" dirty="0">
                  <a:solidFill>
                    <a:srgbClr val="00B0F0"/>
                  </a:solidFill>
                  <a:latin typeface="Montserrat" panose="00000500000000000000" pitchFamily="50" charset="-52"/>
                </a:rPr>
                <a:t>от 17 мая 2012 г. № 413» </a:t>
              </a:r>
              <a:r>
                <a:rPr lang="ru-RU" sz="1200" dirty="0">
                  <a:solidFill>
                    <a:prstClr val="white">
                      <a:lumMod val="50000"/>
                    </a:prstClr>
                  </a:solidFill>
                  <a:latin typeface="Montserrat" panose="00000500000000000000" pitchFamily="50" charset="-52"/>
                </a:rPr>
                <a:t>(Зарегистрирован 12.09.2022 № 70034)</a:t>
              </a:r>
            </a:p>
            <a:p>
              <a:pPr>
                <a:lnSpc>
                  <a:spcPct val="90000"/>
                </a:lnSpc>
              </a:pPr>
              <a:endParaRPr lang="ru-RU" sz="1700" dirty="0">
                <a:solidFill>
                  <a:srgbClr val="00B0F0"/>
                </a:solidFill>
                <a:latin typeface="Montserrat" panose="00000500000000000000" pitchFamily="50" charset="-52"/>
              </a:endParaRPr>
            </a:p>
            <a:p>
              <a:pPr>
                <a:lnSpc>
                  <a:spcPct val="90000"/>
                </a:lnSpc>
              </a:pPr>
              <a:br>
                <a:rPr lang="ru-RU" sz="1400" dirty="0">
                  <a:solidFill>
                    <a:prstClr val="white">
                      <a:lumMod val="50000"/>
                    </a:prstClr>
                  </a:solidFill>
                  <a:latin typeface="Montserrat" panose="00000500000000000000" pitchFamily="50" charset="-52"/>
                </a:rPr>
              </a:br>
              <a:endParaRPr lang="ru-RU" sz="1400" dirty="0">
                <a:solidFill>
                  <a:prstClr val="white">
                    <a:lumMod val="50000"/>
                  </a:prstClr>
                </a:solidFill>
                <a:latin typeface="Montserrat" panose="00000500000000000000" pitchFamily="50" charset="-52"/>
              </a:endParaRPr>
            </a:p>
          </p:txBody>
        </p:sp>
        <p:sp>
          <p:nvSpPr>
            <p:cNvPr id="26" name="Прямоугольник 25">
              <a:extLst>
                <a:ext uri="{FF2B5EF4-FFF2-40B4-BE49-F238E27FC236}">
                  <a16:creationId xmlns:a16="http://schemas.microsoft.com/office/drawing/2014/main" id="{F2055752-AC1E-4A93-B84B-64F599828D20}"/>
                </a:ext>
              </a:extLst>
            </p:cNvPr>
            <p:cNvSpPr/>
            <p:nvPr/>
          </p:nvSpPr>
          <p:spPr>
            <a:xfrm>
              <a:off x="166686" y="736925"/>
              <a:ext cx="9372601" cy="368342"/>
            </a:xfrm>
            <a:prstGeom prst="rect">
              <a:avLst/>
            </a:prstGeom>
          </p:spPr>
          <p:txBody>
            <a:bodyPr wrap="square" lIns="90456" tIns="45230" rIns="90456" bIns="45230">
              <a:spAutoFit/>
            </a:bodyPr>
            <a:lstStyle/>
            <a:p>
              <a:r>
                <a:rPr lang="ru-RU" sz="1800" b="1" spc="79" dirty="0">
                  <a:solidFill>
                    <a:srgbClr val="31356E"/>
                  </a:solidFill>
                  <a:latin typeface="Montserrat" panose="00000500000000000000" pitchFamily="50" charset="-52"/>
                </a:rPr>
                <a:t>ФГОС </a:t>
              </a:r>
              <a:r>
                <a:rPr lang="ru-RU" sz="1800" b="1" dirty="0">
                  <a:solidFill>
                    <a:srgbClr val="31356E"/>
                  </a:solidFill>
                  <a:latin typeface="Montserrat" panose="00000500000000000000" pitchFamily="50" charset="-52"/>
                </a:rPr>
                <a:t>СРЕДНЕГО ОБЩЕГО ОБРАЗОВАНИЯ</a:t>
              </a:r>
            </a:p>
          </p:txBody>
        </p:sp>
        <p:sp>
          <p:nvSpPr>
            <p:cNvPr id="27" name="Прямоугольник с одним вырезанным углом 26">
              <a:extLst>
                <a:ext uri="{FF2B5EF4-FFF2-40B4-BE49-F238E27FC236}">
                  <a16:creationId xmlns:a16="http://schemas.microsoft.com/office/drawing/2014/main" id="{D65A2CF9-CE02-4FCF-8EFA-41DAEA78F7AD}"/>
                </a:ext>
              </a:extLst>
            </p:cNvPr>
            <p:cNvSpPr/>
            <p:nvPr/>
          </p:nvSpPr>
          <p:spPr>
            <a:xfrm flipV="1">
              <a:off x="9734691" y="5279"/>
              <a:ext cx="3722087" cy="7559672"/>
            </a:xfrm>
            <a:prstGeom prst="snip1Rect">
              <a:avLst/>
            </a:prstGeom>
            <a:solidFill>
              <a:srgbClr val="DCE6F2">
                <a:alpha val="6784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0456" tIns="45230" rIns="90456" bIns="45230" rtlCol="0" anchor="ctr"/>
            <a:lstStyle/>
            <a:p>
              <a:pPr algn="ctr"/>
              <a:endParaRPr lang="ru-RU" dirty="0">
                <a:solidFill>
                  <a:prstClr val="white"/>
                </a:solidFill>
              </a:endParaRPr>
            </a:p>
          </p:txBody>
        </p:sp>
      </p:grpSp>
      <p:pic>
        <p:nvPicPr>
          <p:cNvPr id="6" name="Рисунок 5" descr="Вырезка экрана"/>
          <p:cNvPicPr>
            <a:picLocks noChangeAspect="1"/>
          </p:cNvPicPr>
          <p:nvPr/>
        </p:nvPicPr>
        <p:blipFill>
          <a:blip r:embed="rId2" cstate="print">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11097901" y="198437"/>
            <a:ext cx="974578" cy="1365593"/>
          </a:xfrm>
          <a:prstGeom prst="rect">
            <a:avLst/>
          </a:prstGeom>
          <a:effectLst>
            <a:outerShdw blurRad="50800" dist="38100" dir="2700000" algn="tl" rotWithShape="0">
              <a:prstClr val="black">
                <a:alpha val="40000"/>
              </a:prstClr>
            </a:outerShdw>
          </a:effectLst>
        </p:spPr>
      </p:pic>
      <p:cxnSp>
        <p:nvCxnSpPr>
          <p:cNvPr id="18" name="Прямая соединительная линия 17"/>
          <p:cNvCxnSpPr/>
          <p:nvPr/>
        </p:nvCxnSpPr>
        <p:spPr>
          <a:xfrm flipH="1" flipV="1">
            <a:off x="9710710" y="-3906"/>
            <a:ext cx="6978" cy="7559674"/>
          </a:xfrm>
          <a:prstGeom prst="line">
            <a:avLst/>
          </a:prstGeom>
          <a:ln w="28575">
            <a:solidFill>
              <a:srgbClr val="000066"/>
            </a:solidFill>
            <a:prstDash val="dash"/>
          </a:ln>
        </p:spPr>
        <p:style>
          <a:lnRef idx="1">
            <a:schemeClr val="accent1"/>
          </a:lnRef>
          <a:fillRef idx="0">
            <a:schemeClr val="accent1"/>
          </a:fillRef>
          <a:effectRef idx="0">
            <a:schemeClr val="accent1"/>
          </a:effectRef>
          <a:fontRef idx="minor">
            <a:schemeClr val="tx1"/>
          </a:fontRef>
        </p:style>
      </p:cxnSp>
      <p:sp>
        <p:nvSpPr>
          <p:cNvPr id="4" name="Прямоугольник 3"/>
          <p:cNvSpPr/>
          <p:nvPr/>
        </p:nvSpPr>
        <p:spPr>
          <a:xfrm>
            <a:off x="9868775" y="1864135"/>
            <a:ext cx="3480511" cy="2292935"/>
          </a:xfrm>
          <a:prstGeom prst="rect">
            <a:avLst/>
          </a:prstGeom>
        </p:spPr>
        <p:txBody>
          <a:bodyPr wrap="square">
            <a:spAutoFit/>
          </a:bodyPr>
          <a:lstStyle/>
          <a:p>
            <a:pPr algn="just"/>
            <a:r>
              <a:rPr lang="ru-RU" sz="1100" dirty="0">
                <a:latin typeface="Montserrat" panose="00000500000000000000" pitchFamily="50" charset="-52"/>
              </a:rPr>
              <a:t>7. Организации, осуществляющие образовательную деятельность по имеющим государственную аккредитацию основным общеобразовательным программам </a:t>
            </a:r>
            <a:br>
              <a:rPr lang="ru-RU" sz="1100" dirty="0">
                <a:latin typeface="Montserrat" panose="00000500000000000000" pitchFamily="50" charset="-52"/>
              </a:rPr>
            </a:br>
            <a:r>
              <a:rPr lang="ru-RU" sz="1100" dirty="0">
                <a:latin typeface="Montserrat" panose="00000500000000000000" pitchFamily="50" charset="-52"/>
              </a:rPr>
              <a:t>(за исключением образовательных программ дошкольного образования) </a:t>
            </a:r>
            <a:br>
              <a:rPr lang="en-US" sz="1100" dirty="0">
                <a:latin typeface="Montserrat" panose="00000500000000000000" pitchFamily="50" charset="-52"/>
              </a:rPr>
            </a:br>
            <a:r>
              <a:rPr lang="ru-RU" sz="1100" dirty="0">
                <a:latin typeface="Montserrat" panose="00000500000000000000" pitchFamily="50" charset="-52"/>
              </a:rPr>
              <a:t>и образовательным программам среднего профессионального образования, разрабатывают образовательные программы в соответствии </a:t>
            </a:r>
            <a:br>
              <a:rPr lang="ru-RU" sz="1100" dirty="0">
                <a:latin typeface="Montserrat" panose="00000500000000000000" pitchFamily="50" charset="-52"/>
              </a:rPr>
            </a:br>
            <a:r>
              <a:rPr lang="ru-RU" sz="1100" dirty="0">
                <a:latin typeface="Montserrat" panose="00000500000000000000" pitchFamily="50" charset="-52"/>
              </a:rPr>
              <a:t>с федеральными государственными образовательными стандартами и с учетом соответствующих примерных основных образовательных программ. </a:t>
            </a:r>
          </a:p>
        </p:txBody>
      </p:sp>
      <p:sp>
        <p:nvSpPr>
          <p:cNvPr id="19" name="TextBox 18">
            <a:extLst>
              <a:ext uri="{FF2B5EF4-FFF2-40B4-BE49-F238E27FC236}">
                <a16:creationId xmlns:a16="http://schemas.microsoft.com/office/drawing/2014/main" id="{853A5CD2-1ED5-4BC3-B75C-EA79A2CE6008}"/>
              </a:ext>
            </a:extLst>
          </p:cNvPr>
          <p:cNvSpPr txBox="1"/>
          <p:nvPr/>
        </p:nvSpPr>
        <p:spPr>
          <a:xfrm>
            <a:off x="11097901" y="1681641"/>
            <a:ext cx="1248928" cy="228600"/>
          </a:xfrm>
          <a:prstGeom prst="rect">
            <a:avLst/>
          </a:prstGeom>
          <a:noFill/>
        </p:spPr>
        <p:txBody>
          <a:bodyPr wrap="square" lIns="90456" tIns="45230" rIns="90456" bIns="45230" numCol="1" spcCol="178076">
            <a:noAutofit/>
          </a:bodyPr>
          <a:lstStyle/>
          <a:p>
            <a:pPr>
              <a:lnSpc>
                <a:spcPct val="90000"/>
              </a:lnSpc>
            </a:pPr>
            <a:r>
              <a:rPr lang="ru-RU" sz="1400" b="1" dirty="0">
                <a:solidFill>
                  <a:srgbClr val="376092"/>
                </a:solidFill>
                <a:latin typeface="Montserrat" panose="00000500000000000000" pitchFamily="50" charset="-52"/>
              </a:rPr>
              <a:t>Ч. 7 СТ. 12</a:t>
            </a:r>
            <a:endParaRPr lang="ru-RU" sz="1400" dirty="0">
              <a:solidFill>
                <a:srgbClr val="376092"/>
              </a:solidFill>
              <a:latin typeface="Montserrat" panose="00000500000000000000" pitchFamily="50" charset="-52"/>
            </a:endParaRPr>
          </a:p>
        </p:txBody>
      </p:sp>
      <p:sp>
        <p:nvSpPr>
          <p:cNvPr id="20" name="Прямоугольник 19"/>
          <p:cNvSpPr/>
          <p:nvPr/>
        </p:nvSpPr>
        <p:spPr>
          <a:xfrm>
            <a:off x="9928224" y="4609830"/>
            <a:ext cx="3421061" cy="2123658"/>
          </a:xfrm>
          <a:prstGeom prst="rect">
            <a:avLst/>
          </a:prstGeom>
        </p:spPr>
        <p:txBody>
          <a:bodyPr wrap="square">
            <a:spAutoFit/>
          </a:bodyPr>
          <a:lstStyle/>
          <a:p>
            <a:pPr algn="just"/>
            <a:r>
              <a:rPr lang="ru-RU" sz="1100" dirty="0">
                <a:latin typeface="Montserrat" panose="00000500000000000000" pitchFamily="50" charset="-52"/>
              </a:rPr>
              <a:t>6. Образовательная организация обязана осуществлять свою деятельность </a:t>
            </a:r>
            <a:br>
              <a:rPr lang="ru-RU" sz="1100" dirty="0">
                <a:latin typeface="Montserrat" panose="00000500000000000000" pitchFamily="50" charset="-52"/>
              </a:rPr>
            </a:br>
            <a:r>
              <a:rPr lang="ru-RU" sz="1100" dirty="0">
                <a:latin typeface="Montserrat" panose="00000500000000000000" pitchFamily="50" charset="-52"/>
              </a:rPr>
              <a:t>в соответствии с законодательством </a:t>
            </a:r>
            <a:br>
              <a:rPr lang="ru-RU" sz="1100" dirty="0">
                <a:latin typeface="Montserrat" panose="00000500000000000000" pitchFamily="50" charset="-52"/>
              </a:rPr>
            </a:br>
            <a:r>
              <a:rPr lang="ru-RU" sz="1100" dirty="0">
                <a:latin typeface="Montserrat" panose="00000500000000000000" pitchFamily="50" charset="-52"/>
              </a:rPr>
              <a:t>об образовании, в том числе:</a:t>
            </a:r>
          </a:p>
          <a:p>
            <a:pPr algn="just"/>
            <a:r>
              <a:rPr lang="ru-RU" sz="1100" dirty="0">
                <a:latin typeface="Montserrat" panose="00000500000000000000" pitchFamily="50" charset="-52"/>
              </a:rPr>
              <a:t>1) обеспечивать реализацию в полном объеме образовательных программ, соответствие качества подготовки обучающихся установленным требованиям, соответствие применяемых форм, средств, методов обучения и воспитания возрастным, психофизическим особенностям, склонностям, способностям, интересам и потребностям обучающихся;</a:t>
            </a:r>
          </a:p>
        </p:txBody>
      </p:sp>
      <p:sp>
        <p:nvSpPr>
          <p:cNvPr id="21" name="TextBox 20">
            <a:extLst>
              <a:ext uri="{FF2B5EF4-FFF2-40B4-BE49-F238E27FC236}">
                <a16:creationId xmlns:a16="http://schemas.microsoft.com/office/drawing/2014/main" id="{853A5CD2-1ED5-4BC3-B75C-EA79A2CE6008}"/>
              </a:ext>
            </a:extLst>
          </p:cNvPr>
          <p:cNvSpPr txBox="1"/>
          <p:nvPr/>
        </p:nvSpPr>
        <p:spPr>
          <a:xfrm>
            <a:off x="11169797" y="4266930"/>
            <a:ext cx="1341292" cy="228600"/>
          </a:xfrm>
          <a:prstGeom prst="rect">
            <a:avLst/>
          </a:prstGeom>
          <a:noFill/>
        </p:spPr>
        <p:txBody>
          <a:bodyPr wrap="square" lIns="90456" tIns="45230" rIns="90456" bIns="45230" numCol="1" spcCol="178076">
            <a:noAutofit/>
          </a:bodyPr>
          <a:lstStyle/>
          <a:p>
            <a:pPr>
              <a:lnSpc>
                <a:spcPct val="90000"/>
              </a:lnSpc>
            </a:pPr>
            <a:r>
              <a:rPr lang="ru-RU" sz="1400" b="1" dirty="0">
                <a:solidFill>
                  <a:srgbClr val="376092"/>
                </a:solidFill>
                <a:latin typeface="Montserrat" panose="00000500000000000000" pitchFamily="50" charset="-52"/>
              </a:rPr>
              <a:t>Ч. 6.1. СТ. 28</a:t>
            </a:r>
            <a:endParaRPr lang="ru-RU" sz="1400" dirty="0">
              <a:solidFill>
                <a:srgbClr val="376092"/>
              </a:solidFill>
              <a:latin typeface="Montserrat" panose="00000500000000000000" pitchFamily="50" charset="-52"/>
            </a:endParaRPr>
          </a:p>
        </p:txBody>
      </p:sp>
      <p:graphicFrame>
        <p:nvGraphicFramePr>
          <p:cNvPr id="22" name="Схема 21"/>
          <p:cNvGraphicFramePr/>
          <p:nvPr>
            <p:extLst>
              <p:ext uri="{D42A27DB-BD31-4B8C-83A1-F6EECF244321}">
                <p14:modId xmlns:p14="http://schemas.microsoft.com/office/powerpoint/2010/main" val="1005760541"/>
              </p:ext>
            </p:extLst>
          </p:nvPr>
        </p:nvGraphicFramePr>
        <p:xfrm>
          <a:off x="149682" y="1189038"/>
          <a:ext cx="9372601" cy="27432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23" name="Таблица 22"/>
          <p:cNvGraphicFramePr>
            <a:graphicFrameLocks noGrp="1"/>
          </p:cNvGraphicFramePr>
          <p:nvPr>
            <p:extLst>
              <p:ext uri="{D42A27DB-BD31-4B8C-83A1-F6EECF244321}">
                <p14:modId xmlns:p14="http://schemas.microsoft.com/office/powerpoint/2010/main" val="1067746379"/>
              </p:ext>
            </p:extLst>
          </p:nvPr>
        </p:nvGraphicFramePr>
        <p:xfrm>
          <a:off x="623887" y="3932237"/>
          <a:ext cx="3886200" cy="2491427"/>
        </p:xfrm>
        <a:graphic>
          <a:graphicData uri="http://schemas.openxmlformats.org/drawingml/2006/table">
            <a:tbl>
              <a:tblPr firstRow="1" firstCol="1" bandRow="1">
                <a:tableStyleId>{69012ECD-51FC-41F1-AA8D-1B2483CD663E}</a:tableStyleId>
              </a:tblPr>
              <a:tblGrid>
                <a:gridCol w="1943100">
                  <a:extLst>
                    <a:ext uri="{9D8B030D-6E8A-4147-A177-3AD203B41FA5}">
                      <a16:colId xmlns:a16="http://schemas.microsoft.com/office/drawing/2014/main" val="20000"/>
                    </a:ext>
                  </a:extLst>
                </a:gridCol>
                <a:gridCol w="1943100">
                  <a:extLst>
                    <a:ext uri="{9D8B030D-6E8A-4147-A177-3AD203B41FA5}">
                      <a16:colId xmlns:a16="http://schemas.microsoft.com/office/drawing/2014/main" val="20001"/>
                    </a:ext>
                  </a:extLst>
                </a:gridCol>
              </a:tblGrid>
              <a:tr h="327565">
                <a:tc>
                  <a:txBody>
                    <a:bodyPr/>
                    <a:lstStyle/>
                    <a:p>
                      <a:pPr indent="0" algn="ctr">
                        <a:lnSpc>
                          <a:spcPct val="100000"/>
                        </a:lnSpc>
                        <a:spcAft>
                          <a:spcPts val="0"/>
                        </a:spcAft>
                      </a:pPr>
                      <a:r>
                        <a:rPr lang="ru-RU" sz="1000" dirty="0">
                          <a:effectLst/>
                          <a:latin typeface="Montserrat" charset="0"/>
                          <a:cs typeface="Montserrat" charset="0"/>
                        </a:rPr>
                        <a:t>Предметные области</a:t>
                      </a:r>
                      <a:endParaRPr lang="ru-RU" sz="1000" dirty="0">
                        <a:effectLst/>
                        <a:latin typeface="Montserrat" charset="0"/>
                        <a:ea typeface="Calibri"/>
                        <a:cs typeface="Montserrat" charset="0"/>
                      </a:endParaRPr>
                    </a:p>
                  </a:txBody>
                  <a:tcPr marL="14198" marR="1419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indent="0" algn="ctr">
                        <a:lnSpc>
                          <a:spcPct val="100000"/>
                        </a:lnSpc>
                        <a:spcAft>
                          <a:spcPts val="0"/>
                        </a:spcAft>
                      </a:pPr>
                      <a:r>
                        <a:rPr lang="ru-RU" sz="1000" dirty="0">
                          <a:effectLst/>
                          <a:latin typeface="Montserrat" charset="0"/>
                          <a:cs typeface="Montserrat" charset="0"/>
                        </a:rPr>
                        <a:t>Учебные предметы</a:t>
                      </a:r>
                      <a:endParaRPr lang="ru-RU" sz="1000" dirty="0">
                        <a:effectLst/>
                        <a:latin typeface="Montserrat" charset="0"/>
                        <a:ea typeface="Calibri"/>
                        <a:cs typeface="Montserrat" charset="0"/>
                      </a:endParaRPr>
                    </a:p>
                  </a:txBody>
                  <a:tcPr marL="14198" marR="1419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163987">
                <a:tc rowSpan="2">
                  <a:txBody>
                    <a:bodyPr/>
                    <a:lstStyle/>
                    <a:p>
                      <a:pPr indent="0" algn="ctr">
                        <a:lnSpc>
                          <a:spcPct val="100000"/>
                        </a:lnSpc>
                        <a:spcAft>
                          <a:spcPts val="0"/>
                        </a:spcAft>
                      </a:pPr>
                      <a:r>
                        <a:rPr lang="ru-RU" sz="1000" dirty="0">
                          <a:effectLst/>
                          <a:latin typeface="Montserrat" charset="0"/>
                          <a:cs typeface="Montserrat" charset="0"/>
                        </a:rPr>
                        <a:t>Русский язык и литература </a:t>
                      </a:r>
                    </a:p>
                    <a:p>
                      <a:pPr indent="0" algn="ctr">
                        <a:lnSpc>
                          <a:spcPct val="100000"/>
                        </a:lnSpc>
                        <a:spcAft>
                          <a:spcPts val="0"/>
                        </a:spcAft>
                      </a:pPr>
                      <a:r>
                        <a:rPr lang="ru-RU" sz="1000" dirty="0">
                          <a:effectLst/>
                          <a:latin typeface="Montserrat" charset="0"/>
                          <a:cs typeface="Montserrat" charset="0"/>
                        </a:rPr>
                        <a:t> </a:t>
                      </a:r>
                      <a:endParaRPr lang="ru-RU" sz="1000" dirty="0">
                        <a:effectLst/>
                        <a:latin typeface="Montserrat" charset="0"/>
                        <a:ea typeface="Calibri"/>
                        <a:cs typeface="Montserrat" charset="0"/>
                      </a:endParaRPr>
                    </a:p>
                  </a:txBody>
                  <a:tcPr marL="14198" marR="1419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indent="0" algn="ctr">
                        <a:lnSpc>
                          <a:spcPct val="100000"/>
                        </a:lnSpc>
                        <a:spcAft>
                          <a:spcPts val="0"/>
                        </a:spcAft>
                      </a:pPr>
                      <a:r>
                        <a:rPr lang="ru-RU" sz="1000" dirty="0">
                          <a:effectLst/>
                          <a:latin typeface="Montserrat" charset="0"/>
                          <a:cs typeface="Montserrat" charset="0"/>
                        </a:rPr>
                        <a:t>Русский язык</a:t>
                      </a:r>
                      <a:endParaRPr lang="ru-RU" sz="1000" dirty="0">
                        <a:effectLst/>
                        <a:latin typeface="Montserrat" charset="0"/>
                        <a:ea typeface="Calibri"/>
                        <a:cs typeface="Montserrat" charset="0"/>
                      </a:endParaRPr>
                    </a:p>
                  </a:txBody>
                  <a:tcPr marL="14198" marR="1419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163987">
                <a:tc vMerge="1">
                  <a:txBody>
                    <a:bodyPr/>
                    <a:lstStyle/>
                    <a:p>
                      <a:endParaRPr lang="ru-RU"/>
                    </a:p>
                  </a:txBody>
                  <a:tcPr/>
                </a:tc>
                <a:tc>
                  <a:txBody>
                    <a:bodyPr/>
                    <a:lstStyle/>
                    <a:p>
                      <a:pPr indent="0" algn="ctr">
                        <a:lnSpc>
                          <a:spcPct val="100000"/>
                        </a:lnSpc>
                        <a:spcAft>
                          <a:spcPts val="0"/>
                        </a:spcAft>
                      </a:pPr>
                      <a:r>
                        <a:rPr lang="ru-RU" sz="1000" dirty="0">
                          <a:effectLst/>
                          <a:latin typeface="Montserrat" charset="0"/>
                          <a:cs typeface="Montserrat" charset="0"/>
                        </a:rPr>
                        <a:t>Литература</a:t>
                      </a:r>
                      <a:endParaRPr lang="ru-RU" sz="1000" dirty="0">
                        <a:effectLst/>
                        <a:latin typeface="Montserrat" charset="0"/>
                        <a:ea typeface="Calibri"/>
                        <a:cs typeface="Montserrat" charset="0"/>
                      </a:endParaRPr>
                    </a:p>
                  </a:txBody>
                  <a:tcPr marL="14198" marR="1419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655947">
                <a:tc rowSpan="2">
                  <a:txBody>
                    <a:bodyPr/>
                    <a:lstStyle/>
                    <a:p>
                      <a:pPr indent="0" algn="ctr">
                        <a:lnSpc>
                          <a:spcPct val="100000"/>
                        </a:lnSpc>
                        <a:spcAft>
                          <a:spcPts val="0"/>
                        </a:spcAft>
                      </a:pPr>
                      <a:r>
                        <a:rPr lang="ru-RU" sz="1000">
                          <a:effectLst/>
                          <a:latin typeface="Montserrat" charset="0"/>
                          <a:cs typeface="Montserrat" charset="0"/>
                        </a:rPr>
                        <a:t>Родной язык и родная литература</a:t>
                      </a:r>
                    </a:p>
                    <a:p>
                      <a:pPr indent="0" algn="ctr">
                        <a:lnSpc>
                          <a:spcPct val="100000"/>
                        </a:lnSpc>
                        <a:spcAft>
                          <a:spcPts val="0"/>
                        </a:spcAft>
                      </a:pPr>
                      <a:r>
                        <a:rPr lang="ru-RU" sz="1000">
                          <a:effectLst/>
                          <a:latin typeface="Montserrat" charset="0"/>
                          <a:cs typeface="Montserrat" charset="0"/>
                        </a:rPr>
                        <a:t> </a:t>
                      </a:r>
                    </a:p>
                    <a:p>
                      <a:pPr indent="0" algn="ctr">
                        <a:lnSpc>
                          <a:spcPct val="100000"/>
                        </a:lnSpc>
                        <a:spcAft>
                          <a:spcPts val="0"/>
                        </a:spcAft>
                      </a:pPr>
                      <a:r>
                        <a:rPr lang="ru-RU" sz="1000">
                          <a:effectLst/>
                          <a:latin typeface="Montserrat" charset="0"/>
                          <a:cs typeface="Montserrat" charset="0"/>
                        </a:rPr>
                        <a:t> </a:t>
                      </a:r>
                      <a:endParaRPr lang="ru-RU" sz="1000">
                        <a:effectLst/>
                        <a:latin typeface="Montserrat" charset="0"/>
                        <a:ea typeface="Calibri"/>
                        <a:cs typeface="Montserrat" charset="0"/>
                      </a:endParaRPr>
                    </a:p>
                  </a:txBody>
                  <a:tcPr marL="14198" marR="1419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indent="0" algn="ctr">
                        <a:lnSpc>
                          <a:spcPct val="100000"/>
                        </a:lnSpc>
                        <a:spcAft>
                          <a:spcPts val="0"/>
                        </a:spcAft>
                      </a:pPr>
                      <a:r>
                        <a:rPr lang="ru-RU" sz="1000" dirty="0">
                          <a:effectLst/>
                          <a:latin typeface="Montserrat" charset="0"/>
                          <a:cs typeface="Montserrat" charset="0"/>
                        </a:rPr>
                        <a:t>Родной язык и (или) государственный язык республики Российской Федерации</a:t>
                      </a:r>
                      <a:endParaRPr lang="ru-RU" sz="1000" dirty="0">
                        <a:effectLst/>
                        <a:latin typeface="Montserrat" charset="0"/>
                        <a:ea typeface="Calibri"/>
                        <a:cs typeface="Montserrat" charset="0"/>
                      </a:endParaRPr>
                    </a:p>
                  </a:txBody>
                  <a:tcPr marL="14198" marR="1419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183058">
                <a:tc vMerge="1">
                  <a:txBody>
                    <a:bodyPr/>
                    <a:lstStyle/>
                    <a:p>
                      <a:endParaRPr lang="ru-RU"/>
                    </a:p>
                  </a:txBody>
                  <a:tcPr/>
                </a:tc>
                <a:tc>
                  <a:txBody>
                    <a:bodyPr/>
                    <a:lstStyle/>
                    <a:p>
                      <a:pPr indent="0" algn="ctr">
                        <a:lnSpc>
                          <a:spcPct val="100000"/>
                        </a:lnSpc>
                        <a:spcAft>
                          <a:spcPts val="0"/>
                        </a:spcAft>
                      </a:pPr>
                      <a:r>
                        <a:rPr lang="ru-RU" sz="1000" dirty="0">
                          <a:effectLst/>
                          <a:latin typeface="Montserrat" charset="0"/>
                          <a:cs typeface="Montserrat" charset="0"/>
                        </a:rPr>
                        <a:t>Родная литература</a:t>
                      </a:r>
                      <a:endParaRPr lang="ru-RU" sz="1000" dirty="0">
                        <a:effectLst/>
                        <a:latin typeface="Montserrat" charset="0"/>
                        <a:ea typeface="Calibri"/>
                        <a:cs typeface="Montserrat" charset="0"/>
                      </a:endParaRPr>
                    </a:p>
                  </a:txBody>
                  <a:tcPr marL="14198" marR="1419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183058">
                <a:tc>
                  <a:txBody>
                    <a:bodyPr/>
                    <a:lstStyle/>
                    <a:p>
                      <a:pPr indent="0" algn="ctr">
                        <a:lnSpc>
                          <a:spcPct val="100000"/>
                        </a:lnSpc>
                        <a:spcAft>
                          <a:spcPts val="0"/>
                        </a:spcAft>
                      </a:pPr>
                      <a:r>
                        <a:rPr lang="ru-RU" sz="1000" dirty="0">
                          <a:effectLst/>
                          <a:latin typeface="Montserrat" charset="0"/>
                          <a:cs typeface="Montserrat" charset="0"/>
                        </a:rPr>
                        <a:t>Иностранные языки</a:t>
                      </a:r>
                      <a:endParaRPr lang="ru-RU" sz="1000" dirty="0">
                        <a:effectLst/>
                        <a:latin typeface="Montserrat" charset="0"/>
                        <a:ea typeface="Calibri"/>
                        <a:cs typeface="Montserrat" charset="0"/>
                      </a:endParaRPr>
                    </a:p>
                  </a:txBody>
                  <a:tcPr marL="14198" marR="1419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indent="0" algn="ctr">
                        <a:lnSpc>
                          <a:spcPct val="100000"/>
                        </a:lnSpc>
                        <a:spcAft>
                          <a:spcPts val="0"/>
                        </a:spcAft>
                      </a:pPr>
                      <a:r>
                        <a:rPr lang="ru-RU" sz="1000" dirty="0">
                          <a:effectLst/>
                          <a:latin typeface="Montserrat" charset="0"/>
                          <a:cs typeface="Montserrat" charset="0"/>
                        </a:rPr>
                        <a:t>Иностранный язык</a:t>
                      </a:r>
                      <a:endParaRPr lang="ru-RU" sz="1000" dirty="0">
                        <a:effectLst/>
                        <a:latin typeface="Montserrat" charset="0"/>
                        <a:ea typeface="Calibri"/>
                        <a:cs typeface="Montserrat" charset="0"/>
                      </a:endParaRPr>
                    </a:p>
                  </a:txBody>
                  <a:tcPr marL="14198" marR="1419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207288">
                <a:tc>
                  <a:txBody>
                    <a:bodyPr/>
                    <a:lstStyle/>
                    <a:p>
                      <a:pPr indent="0" algn="ctr">
                        <a:lnSpc>
                          <a:spcPct val="100000"/>
                        </a:lnSpc>
                        <a:spcAft>
                          <a:spcPts val="0"/>
                        </a:spcAft>
                      </a:pPr>
                      <a:r>
                        <a:rPr lang="ru-RU" sz="1000" dirty="0">
                          <a:effectLst/>
                          <a:latin typeface="Montserrat" charset="0"/>
                          <a:cs typeface="Montserrat" charset="0"/>
                        </a:rPr>
                        <a:t> </a:t>
                      </a:r>
                      <a:endParaRPr lang="ru-RU" sz="1000" dirty="0">
                        <a:effectLst/>
                        <a:latin typeface="Montserrat" charset="0"/>
                        <a:ea typeface="Calibri"/>
                        <a:cs typeface="Montserrat" charset="0"/>
                      </a:endParaRPr>
                    </a:p>
                  </a:txBody>
                  <a:tcPr marL="14198" marR="1419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indent="0" algn="ctr">
                        <a:lnSpc>
                          <a:spcPct val="100000"/>
                        </a:lnSpc>
                        <a:spcAft>
                          <a:spcPts val="0"/>
                        </a:spcAft>
                      </a:pPr>
                      <a:r>
                        <a:rPr lang="ru-RU" sz="1000" dirty="0">
                          <a:effectLst/>
                          <a:latin typeface="Montserrat" charset="0"/>
                          <a:cs typeface="Montserrat" charset="0"/>
                        </a:rPr>
                        <a:t>Второй иностранный язык</a:t>
                      </a:r>
                      <a:endParaRPr lang="ru-RU" sz="1000" dirty="0">
                        <a:effectLst/>
                        <a:latin typeface="Montserrat" charset="0"/>
                        <a:ea typeface="Calibri"/>
                        <a:cs typeface="Montserrat" charset="0"/>
                      </a:endParaRPr>
                    </a:p>
                  </a:txBody>
                  <a:tcPr marL="14198" marR="1419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r h="183058">
                <a:tc rowSpan="2">
                  <a:txBody>
                    <a:bodyPr/>
                    <a:lstStyle/>
                    <a:p>
                      <a:pPr indent="0" algn="ctr">
                        <a:lnSpc>
                          <a:spcPct val="100000"/>
                        </a:lnSpc>
                        <a:spcAft>
                          <a:spcPts val="0"/>
                        </a:spcAft>
                      </a:pPr>
                      <a:r>
                        <a:rPr lang="ru-RU" sz="1000" dirty="0">
                          <a:effectLst/>
                          <a:latin typeface="Montserrat" charset="0"/>
                          <a:cs typeface="Montserrat" charset="0"/>
                        </a:rPr>
                        <a:t>Математика и информатика </a:t>
                      </a:r>
                    </a:p>
                    <a:p>
                      <a:pPr indent="0" algn="ctr">
                        <a:lnSpc>
                          <a:spcPct val="100000"/>
                        </a:lnSpc>
                        <a:spcAft>
                          <a:spcPts val="0"/>
                        </a:spcAft>
                      </a:pPr>
                      <a:r>
                        <a:rPr lang="ru-RU" sz="1000" dirty="0">
                          <a:effectLst/>
                          <a:latin typeface="Montserrat" charset="0"/>
                          <a:cs typeface="Montserrat" charset="0"/>
                        </a:rPr>
                        <a:t> </a:t>
                      </a:r>
                      <a:endParaRPr lang="ru-RU" sz="1000" dirty="0">
                        <a:effectLst/>
                        <a:latin typeface="Montserrat" charset="0"/>
                        <a:ea typeface="Calibri"/>
                        <a:cs typeface="Montserrat" charset="0"/>
                      </a:endParaRPr>
                    </a:p>
                  </a:txBody>
                  <a:tcPr marL="14198" marR="1419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indent="0" algn="ctr">
                        <a:lnSpc>
                          <a:spcPct val="100000"/>
                        </a:lnSpc>
                        <a:spcAft>
                          <a:spcPts val="0"/>
                        </a:spcAft>
                      </a:pPr>
                      <a:r>
                        <a:rPr lang="ru-RU" sz="1000" dirty="0">
                          <a:effectLst/>
                          <a:latin typeface="Montserrat" charset="0"/>
                          <a:cs typeface="Montserrat" charset="0"/>
                        </a:rPr>
                        <a:t>Математика</a:t>
                      </a:r>
                      <a:endParaRPr lang="ru-RU" sz="1000" dirty="0">
                        <a:effectLst/>
                        <a:latin typeface="Montserrat" charset="0"/>
                        <a:ea typeface="Calibri"/>
                        <a:cs typeface="Montserrat" charset="0"/>
                      </a:endParaRPr>
                    </a:p>
                  </a:txBody>
                  <a:tcPr marL="14198" marR="1419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7"/>
                  </a:ext>
                </a:extLst>
              </a:tr>
              <a:tr h="294253">
                <a:tc vMerge="1">
                  <a:txBody>
                    <a:bodyPr/>
                    <a:lstStyle/>
                    <a:p>
                      <a:endParaRPr lang="ru-RU"/>
                    </a:p>
                  </a:txBody>
                  <a:tcPr/>
                </a:tc>
                <a:tc>
                  <a:txBody>
                    <a:bodyPr/>
                    <a:lstStyle/>
                    <a:p>
                      <a:pPr indent="0" algn="ctr">
                        <a:lnSpc>
                          <a:spcPct val="100000"/>
                        </a:lnSpc>
                        <a:spcAft>
                          <a:spcPts val="0"/>
                        </a:spcAft>
                      </a:pPr>
                      <a:r>
                        <a:rPr lang="ru-RU" sz="1000" dirty="0">
                          <a:effectLst/>
                          <a:latin typeface="Montserrat" charset="0"/>
                          <a:cs typeface="Montserrat" charset="0"/>
                        </a:rPr>
                        <a:t>Информатика</a:t>
                      </a:r>
                      <a:endParaRPr lang="ru-RU" sz="1000" dirty="0">
                        <a:effectLst/>
                        <a:latin typeface="Montserrat" charset="0"/>
                        <a:ea typeface="Calibri"/>
                        <a:cs typeface="Montserrat" charset="0"/>
                      </a:endParaRPr>
                    </a:p>
                  </a:txBody>
                  <a:tcPr marL="14198" marR="1419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8"/>
                  </a:ext>
                </a:extLst>
              </a:tr>
            </a:tbl>
          </a:graphicData>
        </a:graphic>
      </p:graphicFrame>
      <p:graphicFrame>
        <p:nvGraphicFramePr>
          <p:cNvPr id="25" name="Таблица 24"/>
          <p:cNvGraphicFramePr>
            <a:graphicFrameLocks noGrp="1"/>
          </p:cNvGraphicFramePr>
          <p:nvPr>
            <p:extLst>
              <p:ext uri="{D42A27DB-BD31-4B8C-83A1-F6EECF244321}">
                <p14:modId xmlns:p14="http://schemas.microsoft.com/office/powerpoint/2010/main" val="1661319172"/>
              </p:ext>
            </p:extLst>
          </p:nvPr>
        </p:nvGraphicFramePr>
        <p:xfrm>
          <a:off x="4725338" y="3932237"/>
          <a:ext cx="4800600" cy="2362199"/>
        </p:xfrm>
        <a:graphic>
          <a:graphicData uri="http://schemas.openxmlformats.org/drawingml/2006/table">
            <a:tbl>
              <a:tblPr firstRow="1" firstCol="1" bandRow="1">
                <a:tableStyleId>{69012ECD-51FC-41F1-AA8D-1B2483CD663E}</a:tableStyleId>
              </a:tblPr>
              <a:tblGrid>
                <a:gridCol w="1981200">
                  <a:extLst>
                    <a:ext uri="{9D8B030D-6E8A-4147-A177-3AD203B41FA5}">
                      <a16:colId xmlns:a16="http://schemas.microsoft.com/office/drawing/2014/main" val="20000"/>
                    </a:ext>
                  </a:extLst>
                </a:gridCol>
                <a:gridCol w="2819400">
                  <a:extLst>
                    <a:ext uri="{9D8B030D-6E8A-4147-A177-3AD203B41FA5}">
                      <a16:colId xmlns:a16="http://schemas.microsoft.com/office/drawing/2014/main" val="20001"/>
                    </a:ext>
                  </a:extLst>
                </a:gridCol>
              </a:tblGrid>
              <a:tr h="321400">
                <a:tc>
                  <a:txBody>
                    <a:bodyPr/>
                    <a:lstStyle/>
                    <a:p>
                      <a:pPr marL="0" indent="450215" algn="ctr" defTabSz="528873" rtl="0" eaLnBrk="1" latinLnBrk="0" hangingPunct="1">
                        <a:lnSpc>
                          <a:spcPct val="115000"/>
                        </a:lnSpc>
                        <a:spcAft>
                          <a:spcPts val="0"/>
                        </a:spcAft>
                      </a:pPr>
                      <a:r>
                        <a:rPr lang="ru-RU" sz="1000" kern="1200" dirty="0">
                          <a:solidFill>
                            <a:schemeClr val="bg1"/>
                          </a:solidFill>
                          <a:effectLst/>
                          <a:latin typeface="Montserrat" charset="0"/>
                          <a:ea typeface="+mn-ea"/>
                          <a:cs typeface="Montserrat" charset="0"/>
                        </a:rPr>
                        <a:t>Предметные области</a:t>
                      </a:r>
                    </a:p>
                  </a:txBody>
                  <a:tcPr marL="14198" marR="1419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450215" algn="ctr" defTabSz="528873" rtl="0" eaLnBrk="1" latinLnBrk="0" hangingPunct="1">
                        <a:lnSpc>
                          <a:spcPct val="115000"/>
                        </a:lnSpc>
                        <a:spcAft>
                          <a:spcPts val="0"/>
                        </a:spcAft>
                      </a:pPr>
                      <a:r>
                        <a:rPr lang="ru-RU" sz="1000" kern="1200" dirty="0">
                          <a:solidFill>
                            <a:schemeClr val="bg1"/>
                          </a:solidFill>
                          <a:effectLst/>
                          <a:latin typeface="Montserrat" charset="0"/>
                          <a:ea typeface="+mn-ea"/>
                          <a:cs typeface="Montserrat" charset="0"/>
                        </a:rPr>
                        <a:t>Учебные предметы</a:t>
                      </a:r>
                    </a:p>
                  </a:txBody>
                  <a:tcPr marL="14198" marR="1419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191043">
                <a:tc rowSpan="3">
                  <a:txBody>
                    <a:bodyPr/>
                    <a:lstStyle/>
                    <a:p>
                      <a:pPr marL="0" indent="0" algn="ctr" defTabSz="528873" rtl="0" eaLnBrk="1" latinLnBrk="0" hangingPunct="1">
                        <a:lnSpc>
                          <a:spcPct val="100000"/>
                        </a:lnSpc>
                        <a:spcAft>
                          <a:spcPts val="0"/>
                        </a:spcAft>
                      </a:pPr>
                      <a:r>
                        <a:rPr lang="ru-RU" sz="1000" kern="1200" dirty="0">
                          <a:solidFill>
                            <a:schemeClr val="tx1"/>
                          </a:solidFill>
                          <a:effectLst/>
                          <a:latin typeface="Montserrat" charset="0"/>
                          <a:ea typeface="+mn-ea"/>
                          <a:cs typeface="Montserrat" charset="0"/>
                        </a:rPr>
                        <a:t>Общественно-научные предметы</a:t>
                      </a:r>
                    </a:p>
                  </a:txBody>
                  <a:tcPr marL="14198" marR="1419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defTabSz="528873" rtl="0" eaLnBrk="1" latinLnBrk="0" hangingPunct="1">
                        <a:lnSpc>
                          <a:spcPct val="100000"/>
                        </a:lnSpc>
                        <a:spcAft>
                          <a:spcPts val="0"/>
                        </a:spcAft>
                      </a:pPr>
                      <a:r>
                        <a:rPr lang="ru-RU" sz="1000" kern="1200" dirty="0">
                          <a:solidFill>
                            <a:schemeClr val="tx1"/>
                          </a:solidFill>
                          <a:effectLst/>
                          <a:latin typeface="Montserrat" charset="0"/>
                          <a:ea typeface="+mn-ea"/>
                          <a:cs typeface="Montserrat" charset="0"/>
                        </a:rPr>
                        <a:t>История</a:t>
                      </a:r>
                    </a:p>
                  </a:txBody>
                  <a:tcPr marL="14198" marR="1419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166568">
                <a:tc vMerge="1">
                  <a:txBody>
                    <a:bodyPr/>
                    <a:lstStyle/>
                    <a:p>
                      <a:endParaRPr lang="ru-RU"/>
                    </a:p>
                  </a:txBody>
                  <a:tcPr/>
                </a:tc>
                <a:tc>
                  <a:txBody>
                    <a:bodyPr/>
                    <a:lstStyle/>
                    <a:p>
                      <a:pPr marL="0" indent="0" algn="ctr" defTabSz="528873" rtl="0" eaLnBrk="1" latinLnBrk="0" hangingPunct="1">
                        <a:lnSpc>
                          <a:spcPct val="100000"/>
                        </a:lnSpc>
                        <a:spcAft>
                          <a:spcPts val="0"/>
                        </a:spcAft>
                      </a:pPr>
                      <a:r>
                        <a:rPr lang="ru-RU" sz="1000" kern="1200" dirty="0">
                          <a:solidFill>
                            <a:schemeClr val="tx1"/>
                          </a:solidFill>
                          <a:effectLst/>
                          <a:latin typeface="Montserrat" charset="0"/>
                          <a:ea typeface="+mn-ea"/>
                          <a:cs typeface="Montserrat" charset="0"/>
                        </a:rPr>
                        <a:t>Обществознание</a:t>
                      </a:r>
                    </a:p>
                  </a:txBody>
                  <a:tcPr marL="14198" marR="1419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166568">
                <a:tc vMerge="1">
                  <a:txBody>
                    <a:bodyPr/>
                    <a:lstStyle/>
                    <a:p>
                      <a:endParaRPr lang="ru-RU"/>
                    </a:p>
                  </a:txBody>
                  <a:tcPr/>
                </a:tc>
                <a:tc>
                  <a:txBody>
                    <a:bodyPr/>
                    <a:lstStyle/>
                    <a:p>
                      <a:pPr marL="0" indent="0" algn="ctr" defTabSz="528873" rtl="0" eaLnBrk="1" latinLnBrk="0" hangingPunct="1">
                        <a:lnSpc>
                          <a:spcPct val="100000"/>
                        </a:lnSpc>
                        <a:spcAft>
                          <a:spcPts val="0"/>
                        </a:spcAft>
                      </a:pPr>
                      <a:r>
                        <a:rPr lang="ru-RU" sz="1000" kern="1200" dirty="0">
                          <a:solidFill>
                            <a:schemeClr val="tx1"/>
                          </a:solidFill>
                          <a:effectLst/>
                          <a:latin typeface="Montserrat" charset="0"/>
                          <a:ea typeface="+mn-ea"/>
                          <a:cs typeface="Montserrat" charset="0"/>
                        </a:rPr>
                        <a:t>География</a:t>
                      </a:r>
                    </a:p>
                  </a:txBody>
                  <a:tcPr marL="14198" marR="1419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190702">
                <a:tc rowSpan="3">
                  <a:txBody>
                    <a:bodyPr/>
                    <a:lstStyle/>
                    <a:p>
                      <a:pPr marL="0" indent="0" algn="ctr" defTabSz="528873" rtl="0" eaLnBrk="1" latinLnBrk="0" hangingPunct="1">
                        <a:lnSpc>
                          <a:spcPct val="100000"/>
                        </a:lnSpc>
                        <a:spcAft>
                          <a:spcPts val="0"/>
                        </a:spcAft>
                      </a:pPr>
                      <a:r>
                        <a:rPr lang="ru-RU" sz="1000" kern="1200" dirty="0">
                          <a:solidFill>
                            <a:schemeClr val="tx1"/>
                          </a:solidFill>
                          <a:effectLst/>
                          <a:latin typeface="Montserrat" charset="0"/>
                          <a:ea typeface="+mn-ea"/>
                          <a:cs typeface="Montserrat" charset="0"/>
                        </a:rPr>
                        <a:t>Естественно-научные предметы</a:t>
                      </a:r>
                    </a:p>
                    <a:p>
                      <a:pPr marL="0" indent="0" algn="ctr" defTabSz="528873" rtl="0" eaLnBrk="1" latinLnBrk="0" hangingPunct="1">
                        <a:lnSpc>
                          <a:spcPct val="100000"/>
                        </a:lnSpc>
                        <a:spcAft>
                          <a:spcPts val="0"/>
                        </a:spcAft>
                      </a:pPr>
                      <a:r>
                        <a:rPr lang="ru-RU" sz="1000" kern="1200" dirty="0">
                          <a:solidFill>
                            <a:schemeClr val="tx1"/>
                          </a:solidFill>
                          <a:effectLst/>
                          <a:latin typeface="Montserrat" charset="0"/>
                          <a:ea typeface="+mn-ea"/>
                          <a:cs typeface="Montserrat" charset="0"/>
                        </a:rPr>
                        <a:t> </a:t>
                      </a:r>
                    </a:p>
                  </a:txBody>
                  <a:tcPr marL="14198" marR="1419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defTabSz="528873" rtl="0" eaLnBrk="1" latinLnBrk="0" hangingPunct="1">
                        <a:lnSpc>
                          <a:spcPct val="100000"/>
                        </a:lnSpc>
                        <a:spcAft>
                          <a:spcPts val="0"/>
                        </a:spcAft>
                      </a:pPr>
                      <a:r>
                        <a:rPr lang="ru-RU" sz="1000" kern="1200" dirty="0">
                          <a:solidFill>
                            <a:schemeClr val="tx1"/>
                          </a:solidFill>
                          <a:effectLst/>
                          <a:latin typeface="Montserrat" charset="0"/>
                          <a:ea typeface="+mn-ea"/>
                          <a:cs typeface="Montserrat" charset="0"/>
                        </a:rPr>
                        <a:t>Физика</a:t>
                      </a:r>
                    </a:p>
                  </a:txBody>
                  <a:tcPr marL="14198" marR="1419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166568">
                <a:tc vMerge="1">
                  <a:txBody>
                    <a:bodyPr/>
                    <a:lstStyle/>
                    <a:p>
                      <a:endParaRPr lang="ru-RU"/>
                    </a:p>
                  </a:txBody>
                  <a:tcPr/>
                </a:tc>
                <a:tc>
                  <a:txBody>
                    <a:bodyPr/>
                    <a:lstStyle/>
                    <a:p>
                      <a:pPr marL="0" indent="0" algn="ctr" defTabSz="528873" rtl="0" eaLnBrk="1" latinLnBrk="0" hangingPunct="1">
                        <a:lnSpc>
                          <a:spcPct val="100000"/>
                        </a:lnSpc>
                        <a:spcAft>
                          <a:spcPts val="0"/>
                        </a:spcAft>
                      </a:pPr>
                      <a:r>
                        <a:rPr lang="ru-RU" sz="1000" kern="1200" dirty="0">
                          <a:solidFill>
                            <a:schemeClr val="tx1"/>
                          </a:solidFill>
                          <a:effectLst/>
                          <a:latin typeface="Montserrat" charset="0"/>
                          <a:ea typeface="+mn-ea"/>
                          <a:cs typeface="Montserrat" charset="0"/>
                        </a:rPr>
                        <a:t>Химия</a:t>
                      </a:r>
                    </a:p>
                  </a:txBody>
                  <a:tcPr marL="14198" marR="1419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166568">
                <a:tc vMerge="1">
                  <a:txBody>
                    <a:bodyPr/>
                    <a:lstStyle/>
                    <a:p>
                      <a:endParaRPr lang="ru-RU"/>
                    </a:p>
                  </a:txBody>
                  <a:tcPr/>
                </a:tc>
                <a:tc>
                  <a:txBody>
                    <a:bodyPr/>
                    <a:lstStyle/>
                    <a:p>
                      <a:pPr marL="0" indent="0" algn="ctr" defTabSz="528873" rtl="0" eaLnBrk="1" latinLnBrk="0" hangingPunct="1">
                        <a:lnSpc>
                          <a:spcPct val="100000"/>
                        </a:lnSpc>
                        <a:spcAft>
                          <a:spcPts val="0"/>
                        </a:spcAft>
                      </a:pPr>
                      <a:r>
                        <a:rPr lang="ru-RU" sz="1000" kern="1200" dirty="0">
                          <a:solidFill>
                            <a:schemeClr val="tx1"/>
                          </a:solidFill>
                          <a:effectLst/>
                          <a:latin typeface="Montserrat" charset="0"/>
                          <a:ea typeface="+mn-ea"/>
                          <a:cs typeface="Montserrat" charset="0"/>
                        </a:rPr>
                        <a:t>Биология</a:t>
                      </a:r>
                    </a:p>
                  </a:txBody>
                  <a:tcPr marL="14198" marR="1419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r h="321400">
                <a:tc rowSpan="2">
                  <a:txBody>
                    <a:bodyPr/>
                    <a:lstStyle/>
                    <a:p>
                      <a:pPr marL="0" indent="0" algn="ctr" defTabSz="528873" rtl="0" eaLnBrk="1" latinLnBrk="0" hangingPunct="1">
                        <a:lnSpc>
                          <a:spcPct val="100000"/>
                        </a:lnSpc>
                        <a:spcAft>
                          <a:spcPts val="0"/>
                        </a:spcAft>
                      </a:pPr>
                      <a:r>
                        <a:rPr lang="ru-RU" sz="1000" kern="1200" dirty="0">
                          <a:solidFill>
                            <a:schemeClr val="tx1"/>
                          </a:solidFill>
                          <a:effectLst/>
                          <a:latin typeface="Montserrat" charset="0"/>
                          <a:ea typeface="+mn-ea"/>
                          <a:cs typeface="Montserrat" charset="0"/>
                        </a:rPr>
                        <a:t>Физическая культура, экология и основы безопасности жизнедеятельности</a:t>
                      </a:r>
                    </a:p>
                    <a:p>
                      <a:pPr marL="0" indent="0" algn="ctr" defTabSz="528873" rtl="0" eaLnBrk="1" latinLnBrk="0" hangingPunct="1">
                        <a:lnSpc>
                          <a:spcPct val="100000"/>
                        </a:lnSpc>
                        <a:spcAft>
                          <a:spcPts val="0"/>
                        </a:spcAft>
                      </a:pPr>
                      <a:r>
                        <a:rPr lang="ru-RU" sz="1000" kern="1200" dirty="0">
                          <a:solidFill>
                            <a:schemeClr val="tx1"/>
                          </a:solidFill>
                          <a:effectLst/>
                          <a:latin typeface="Montserrat" charset="0"/>
                          <a:ea typeface="+mn-ea"/>
                          <a:cs typeface="Montserrat" charset="0"/>
                        </a:rPr>
                        <a:t> </a:t>
                      </a:r>
                    </a:p>
                    <a:p>
                      <a:pPr marL="0" indent="0" algn="ctr" defTabSz="528873" rtl="0" eaLnBrk="1" latinLnBrk="0" hangingPunct="1">
                        <a:lnSpc>
                          <a:spcPct val="100000"/>
                        </a:lnSpc>
                        <a:spcAft>
                          <a:spcPts val="0"/>
                        </a:spcAft>
                      </a:pPr>
                      <a:r>
                        <a:rPr lang="ru-RU" sz="1000" kern="1200" dirty="0">
                          <a:solidFill>
                            <a:schemeClr val="tx1"/>
                          </a:solidFill>
                          <a:effectLst/>
                          <a:latin typeface="Montserrat" charset="0"/>
                          <a:ea typeface="+mn-ea"/>
                          <a:cs typeface="Montserrat" charset="0"/>
                        </a:rPr>
                        <a:t> </a:t>
                      </a:r>
                    </a:p>
                  </a:txBody>
                  <a:tcPr marL="14198" marR="1419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defTabSz="528873" rtl="0" eaLnBrk="1" latinLnBrk="0" hangingPunct="1">
                        <a:lnSpc>
                          <a:spcPct val="100000"/>
                        </a:lnSpc>
                        <a:spcAft>
                          <a:spcPts val="0"/>
                        </a:spcAft>
                      </a:pPr>
                      <a:r>
                        <a:rPr lang="ru-RU" sz="1000" kern="1200" dirty="0">
                          <a:solidFill>
                            <a:schemeClr val="tx1"/>
                          </a:solidFill>
                          <a:effectLst/>
                          <a:latin typeface="Montserrat" charset="0"/>
                          <a:ea typeface="+mn-ea"/>
                          <a:cs typeface="Montserrat" charset="0"/>
                        </a:rPr>
                        <a:t>Физическая культура</a:t>
                      </a:r>
                    </a:p>
                  </a:txBody>
                  <a:tcPr marL="14198" marR="1419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7"/>
                  </a:ext>
                </a:extLst>
              </a:tr>
              <a:tr h="671382">
                <a:tc vMerge="1">
                  <a:txBody>
                    <a:bodyPr/>
                    <a:lstStyle/>
                    <a:p>
                      <a:endParaRPr lang="ru-RU"/>
                    </a:p>
                  </a:txBody>
                  <a:tcPr/>
                </a:tc>
                <a:tc>
                  <a:txBody>
                    <a:bodyPr/>
                    <a:lstStyle/>
                    <a:p>
                      <a:pPr marL="0" indent="0" algn="ctr" defTabSz="528873" rtl="0" eaLnBrk="1" latinLnBrk="0" hangingPunct="1">
                        <a:lnSpc>
                          <a:spcPct val="100000"/>
                        </a:lnSpc>
                        <a:spcAft>
                          <a:spcPts val="0"/>
                        </a:spcAft>
                      </a:pPr>
                      <a:r>
                        <a:rPr lang="ru-RU" sz="1000" kern="1200" dirty="0">
                          <a:solidFill>
                            <a:schemeClr val="tx1"/>
                          </a:solidFill>
                          <a:effectLst/>
                          <a:latin typeface="Montserrat" charset="0"/>
                          <a:ea typeface="+mn-ea"/>
                          <a:cs typeface="Montserrat" charset="0"/>
                        </a:rPr>
                        <a:t>Основы безопасности жизнедеятельности</a:t>
                      </a:r>
                    </a:p>
                    <a:p>
                      <a:pPr marL="0" indent="0" algn="ctr" defTabSz="528873" rtl="0" eaLnBrk="1" latinLnBrk="0" hangingPunct="1">
                        <a:lnSpc>
                          <a:spcPct val="100000"/>
                        </a:lnSpc>
                        <a:spcAft>
                          <a:spcPts val="0"/>
                        </a:spcAft>
                      </a:pPr>
                      <a:r>
                        <a:rPr lang="ru-RU" sz="1000" kern="1200" dirty="0">
                          <a:solidFill>
                            <a:schemeClr val="tx1"/>
                          </a:solidFill>
                          <a:effectLst/>
                          <a:latin typeface="Montserrat" charset="0"/>
                          <a:ea typeface="+mn-ea"/>
                          <a:cs typeface="Montserrat" charset="0"/>
                        </a:rPr>
                        <a:t> </a:t>
                      </a:r>
                    </a:p>
                  </a:txBody>
                  <a:tcPr marL="14198" marR="1419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8"/>
                  </a:ext>
                </a:extLst>
              </a:tr>
            </a:tbl>
          </a:graphicData>
        </a:graphic>
      </p:graphicFrame>
      <p:grpSp>
        <p:nvGrpSpPr>
          <p:cNvPr id="30" name="Группа 29"/>
          <p:cNvGrpSpPr/>
          <p:nvPr/>
        </p:nvGrpSpPr>
        <p:grpSpPr>
          <a:xfrm>
            <a:off x="4387231" y="3601038"/>
            <a:ext cx="457200" cy="458974"/>
            <a:chOff x="684629" y="5001833"/>
            <a:chExt cx="457200" cy="458974"/>
          </a:xfrm>
        </p:grpSpPr>
        <p:grpSp>
          <p:nvGrpSpPr>
            <p:cNvPr id="31" name="Группа 30"/>
            <p:cNvGrpSpPr/>
            <p:nvPr/>
          </p:nvGrpSpPr>
          <p:grpSpPr>
            <a:xfrm>
              <a:off x="684629" y="5001833"/>
              <a:ext cx="457200" cy="458974"/>
              <a:chOff x="33450" y="432134"/>
              <a:chExt cx="282880" cy="407357"/>
            </a:xfrm>
          </p:grpSpPr>
          <p:sp>
            <p:nvSpPr>
              <p:cNvPr id="33" name="Нашивка 32"/>
              <p:cNvSpPr/>
              <p:nvPr/>
            </p:nvSpPr>
            <p:spPr>
              <a:xfrm rot="5400000">
                <a:off x="-28789" y="494373"/>
                <a:ext cx="407357" cy="282880"/>
              </a:xfrm>
              <a:prstGeom prst="chevron">
                <a:avLst/>
              </a:prstGeom>
              <a:gradFill rotWithShape="0">
                <a:gsLst>
                  <a:gs pos="0">
                    <a:sysClr val="window" lastClr="FFFFFF">
                      <a:hueOff val="0"/>
                      <a:satOff val="0"/>
                      <a:lumOff val="0"/>
                      <a:alphaOff val="0"/>
                      <a:satMod val="103000"/>
                      <a:lumMod val="102000"/>
                      <a:tint val="94000"/>
                    </a:sysClr>
                  </a:gs>
                  <a:gs pos="50000">
                    <a:sysClr val="window" lastClr="FFFFFF">
                      <a:hueOff val="0"/>
                      <a:satOff val="0"/>
                      <a:lumOff val="0"/>
                      <a:alphaOff val="0"/>
                      <a:satMod val="110000"/>
                      <a:lumMod val="100000"/>
                      <a:shade val="100000"/>
                    </a:sysClr>
                  </a:gs>
                  <a:gs pos="100000">
                    <a:sysClr val="window" lastClr="FFFFFF">
                      <a:hueOff val="0"/>
                      <a:satOff val="0"/>
                      <a:lumOff val="0"/>
                      <a:alphaOff val="0"/>
                      <a:lumMod val="99000"/>
                      <a:satMod val="120000"/>
                      <a:shade val="78000"/>
                    </a:sysClr>
                  </a:gs>
                </a:gsLst>
                <a:lin ang="5400000" scaled="0"/>
              </a:gradFill>
              <a:ln w="6350" cap="flat" cmpd="sng" algn="ctr">
                <a:solidFill>
                  <a:srgbClr val="BDBDBD"/>
                </a:solidFill>
                <a:prstDash val="solid"/>
                <a:miter lim="800000"/>
              </a:ln>
              <a:effectLst>
                <a:outerShdw blurRad="57150" dist="19050" dir="5400000" algn="ctr" rotWithShape="0">
                  <a:srgbClr val="000000">
                    <a:alpha val="63000"/>
                  </a:srgbClr>
                </a:outerShdw>
              </a:effectLst>
            </p:spPr>
            <p:style>
              <a:lnRef idx="1">
                <a:scrgbClr r="0" g="0" b="0"/>
              </a:lnRef>
              <a:fillRef idx="3">
                <a:scrgbClr r="0" g="0" b="0"/>
              </a:fillRef>
              <a:effectRef idx="3">
                <a:scrgbClr r="0" g="0" b="0"/>
              </a:effectRef>
              <a:fontRef idx="minor">
                <a:schemeClr val="dk1">
                  <a:hueOff val="0"/>
                  <a:satOff val="0"/>
                  <a:lumOff val="0"/>
                  <a:alphaOff val="0"/>
                </a:schemeClr>
              </a:fontRef>
            </p:style>
          </p:sp>
          <p:sp>
            <p:nvSpPr>
              <p:cNvPr id="34" name="Нашивка 4"/>
              <p:cNvSpPr/>
              <p:nvPr/>
            </p:nvSpPr>
            <p:spPr>
              <a:xfrm>
                <a:off x="33450" y="573574"/>
                <a:ext cx="282880" cy="124477"/>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080" tIns="5080" rIns="5080" bIns="5080" numCol="1" spcCol="1270" anchor="ctr" anchorCtr="0">
                <a:noAutofit/>
              </a:bodyPr>
              <a:lstStyle/>
              <a:p>
                <a:pPr algn="ctr" defTabSz="391937">
                  <a:lnSpc>
                    <a:spcPct val="90000"/>
                  </a:lnSpc>
                  <a:spcBef>
                    <a:spcPct val="0"/>
                  </a:spcBef>
                  <a:spcAft>
                    <a:spcPct val="35000"/>
                  </a:spcAft>
                </a:pPr>
                <a:endParaRPr lang="ru-RU" sz="900" dirty="0">
                  <a:solidFill>
                    <a:sysClr val="windowText" lastClr="000000">
                      <a:hueOff val="0"/>
                      <a:satOff val="0"/>
                      <a:lumOff val="0"/>
                      <a:alphaOff val="0"/>
                    </a:sysClr>
                  </a:solidFill>
                </a:endParaRPr>
              </a:p>
            </p:txBody>
          </p:sp>
        </p:grpSp>
        <p:pic>
          <p:nvPicPr>
            <p:cNvPr id="32" name="Picture 2" descr="C:\Users\mosintseva-mv\Desktop\vosklitsatelnyy-znak.jpeg"/>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l="43179" t="4361" r="42727" b="4156"/>
            <a:stretch/>
          </p:blipFill>
          <p:spPr bwMode="auto">
            <a:xfrm flipH="1">
              <a:off x="878705" y="5056427"/>
              <a:ext cx="83353" cy="349786"/>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9651349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12434887" y="198437"/>
            <a:ext cx="762000" cy="838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14" name="Группа 13"/>
          <p:cNvGrpSpPr/>
          <p:nvPr/>
        </p:nvGrpSpPr>
        <p:grpSpPr>
          <a:xfrm>
            <a:off x="116345" y="3"/>
            <a:ext cx="13323430" cy="7559672"/>
            <a:chOff x="133348" y="5279"/>
            <a:chExt cx="13323430" cy="7559672"/>
          </a:xfrm>
        </p:grpSpPr>
        <p:sp>
          <p:nvSpPr>
            <p:cNvPr id="16" name="Прямоугольник 15">
              <a:extLst>
                <a:ext uri="{FF2B5EF4-FFF2-40B4-BE49-F238E27FC236}">
                  <a16:creationId xmlns:a16="http://schemas.microsoft.com/office/drawing/2014/main" id="{FC1A2AA4-F40E-4A02-8AC6-2AAA0CC85757}"/>
                </a:ext>
              </a:extLst>
            </p:cNvPr>
            <p:cNvSpPr/>
            <p:nvPr/>
          </p:nvSpPr>
          <p:spPr>
            <a:xfrm>
              <a:off x="214171" y="6528754"/>
              <a:ext cx="45719" cy="86219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90456" tIns="45230" rIns="90456" bIns="45230" rtlCol="0" anchor="ctr"/>
            <a:lstStyle/>
            <a:p>
              <a:pPr algn="ctr"/>
              <a:endParaRPr lang="ru-RU" dirty="0">
                <a:solidFill>
                  <a:prstClr val="white"/>
                </a:solidFill>
              </a:endParaRPr>
            </a:p>
          </p:txBody>
        </p:sp>
        <p:sp>
          <p:nvSpPr>
            <p:cNvPr id="17" name="Прямоугольник 16">
              <a:extLst>
                <a:ext uri="{FF2B5EF4-FFF2-40B4-BE49-F238E27FC236}">
                  <a16:creationId xmlns:a16="http://schemas.microsoft.com/office/drawing/2014/main" id="{184A8634-74C5-416A-BF76-A70A20BA029A}"/>
                </a:ext>
              </a:extLst>
            </p:cNvPr>
            <p:cNvSpPr/>
            <p:nvPr/>
          </p:nvSpPr>
          <p:spPr>
            <a:xfrm>
              <a:off x="133348" y="156637"/>
              <a:ext cx="9637227" cy="668424"/>
            </a:xfrm>
            <a:prstGeom prst="rect">
              <a:avLst/>
            </a:prstGeom>
          </p:spPr>
          <p:txBody>
            <a:bodyPr wrap="square" lIns="90456" tIns="45230" rIns="90456" bIns="45230">
              <a:spAutoFit/>
            </a:bodyPr>
            <a:lstStyle/>
            <a:p>
              <a:pPr>
                <a:lnSpc>
                  <a:spcPts val="4493"/>
                </a:lnSpc>
              </a:pPr>
              <a:r>
                <a:rPr lang="ru-RU" sz="3400" b="1" spc="79" dirty="0">
                  <a:solidFill>
                    <a:srgbClr val="31356E"/>
                  </a:solidFill>
                  <a:latin typeface="Montserrat" panose="00000500000000000000" pitchFamily="50" charset="-52"/>
                </a:rPr>
                <a:t>ВНЕСЕНИЕ ИЗМЕНЕНИЙ</a:t>
              </a:r>
            </a:p>
          </p:txBody>
        </p:sp>
        <p:sp>
          <p:nvSpPr>
            <p:cNvPr id="26" name="Прямоугольник 25">
              <a:extLst>
                <a:ext uri="{FF2B5EF4-FFF2-40B4-BE49-F238E27FC236}">
                  <a16:creationId xmlns:a16="http://schemas.microsoft.com/office/drawing/2014/main" id="{F2055752-AC1E-4A93-B84B-64F599828D20}"/>
                </a:ext>
              </a:extLst>
            </p:cNvPr>
            <p:cNvSpPr/>
            <p:nvPr/>
          </p:nvSpPr>
          <p:spPr>
            <a:xfrm>
              <a:off x="133348" y="625393"/>
              <a:ext cx="9372601" cy="522231"/>
            </a:xfrm>
            <a:prstGeom prst="rect">
              <a:avLst/>
            </a:prstGeom>
          </p:spPr>
          <p:txBody>
            <a:bodyPr wrap="square" lIns="90456" tIns="45230" rIns="90456" bIns="45230">
              <a:spAutoFit/>
            </a:bodyPr>
            <a:lstStyle/>
            <a:p>
              <a:r>
                <a:rPr lang="ru-RU" sz="1800" b="1" spc="79" dirty="0">
                  <a:solidFill>
                    <a:srgbClr val="31356E"/>
                  </a:solidFill>
                  <a:latin typeface="Montserrat" panose="00000500000000000000" pitchFamily="50" charset="-52"/>
                </a:rPr>
                <a:t> № ФЗ-273 «Об образовании в Российской Федерации»</a:t>
              </a:r>
              <a:r>
                <a:rPr lang="ru-RU" sz="2800" b="1" spc="79" dirty="0">
                  <a:solidFill>
                    <a:srgbClr val="00B0F0"/>
                  </a:solidFill>
                  <a:latin typeface="Montserrat" panose="00000500000000000000" pitchFamily="50" charset="-52"/>
                </a:rPr>
                <a:t>*</a:t>
              </a:r>
              <a:endParaRPr lang="ru-RU" sz="2800" b="1" dirty="0">
                <a:solidFill>
                  <a:srgbClr val="00B0F0"/>
                </a:solidFill>
                <a:latin typeface="Montserrat" panose="00000500000000000000" pitchFamily="50" charset="-52"/>
              </a:endParaRPr>
            </a:p>
          </p:txBody>
        </p:sp>
        <p:sp>
          <p:nvSpPr>
            <p:cNvPr id="27" name="Прямоугольник с одним вырезанным углом 26">
              <a:extLst>
                <a:ext uri="{FF2B5EF4-FFF2-40B4-BE49-F238E27FC236}">
                  <a16:creationId xmlns:a16="http://schemas.microsoft.com/office/drawing/2014/main" id="{D65A2CF9-CE02-4FCF-8EFA-41DAEA78F7AD}"/>
                </a:ext>
              </a:extLst>
            </p:cNvPr>
            <p:cNvSpPr/>
            <p:nvPr/>
          </p:nvSpPr>
          <p:spPr>
            <a:xfrm flipV="1">
              <a:off x="9734691" y="5279"/>
              <a:ext cx="3722087" cy="7559672"/>
            </a:xfrm>
            <a:prstGeom prst="snip1Rect">
              <a:avLst/>
            </a:prstGeom>
            <a:solidFill>
              <a:srgbClr val="DCE6F2">
                <a:alpha val="6784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0456" tIns="45230" rIns="90456" bIns="45230" rtlCol="0" anchor="ctr"/>
            <a:lstStyle/>
            <a:p>
              <a:pPr algn="ctr"/>
              <a:endParaRPr lang="ru-RU" dirty="0">
                <a:solidFill>
                  <a:prstClr val="white"/>
                </a:solidFill>
              </a:endParaRPr>
            </a:p>
          </p:txBody>
        </p:sp>
      </p:grpSp>
      <p:pic>
        <p:nvPicPr>
          <p:cNvPr id="6" name="Рисунок 5" descr="Вырезка экрана"/>
          <p:cNvPicPr>
            <a:picLocks noChangeAspect="1"/>
          </p:cNvPicPr>
          <p:nvPr/>
        </p:nvPicPr>
        <p:blipFill>
          <a:blip r:embed="rId2" cstate="print">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11188434" y="198437"/>
            <a:ext cx="780592" cy="1093777"/>
          </a:xfrm>
          <a:prstGeom prst="rect">
            <a:avLst/>
          </a:prstGeom>
          <a:effectLst>
            <a:outerShdw blurRad="50800" dist="38100" dir="2700000" algn="tl" rotWithShape="0">
              <a:prstClr val="black">
                <a:alpha val="40000"/>
              </a:prstClr>
            </a:outerShdw>
          </a:effectLst>
        </p:spPr>
      </p:pic>
      <p:cxnSp>
        <p:nvCxnSpPr>
          <p:cNvPr id="18" name="Прямая соединительная линия 17"/>
          <p:cNvCxnSpPr/>
          <p:nvPr/>
        </p:nvCxnSpPr>
        <p:spPr>
          <a:xfrm flipH="1" flipV="1">
            <a:off x="9710710" y="-3906"/>
            <a:ext cx="6978" cy="7559674"/>
          </a:xfrm>
          <a:prstGeom prst="line">
            <a:avLst/>
          </a:prstGeom>
          <a:ln w="28575">
            <a:solidFill>
              <a:srgbClr val="000066"/>
            </a:solidFill>
            <a:prstDash val="dash"/>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853A5CD2-1ED5-4BC3-B75C-EA79A2CE6008}"/>
              </a:ext>
            </a:extLst>
          </p:cNvPr>
          <p:cNvSpPr txBox="1"/>
          <p:nvPr/>
        </p:nvSpPr>
        <p:spPr>
          <a:xfrm>
            <a:off x="11059799" y="1349374"/>
            <a:ext cx="1248928" cy="228600"/>
          </a:xfrm>
          <a:prstGeom prst="rect">
            <a:avLst/>
          </a:prstGeom>
          <a:noFill/>
        </p:spPr>
        <p:txBody>
          <a:bodyPr wrap="square" lIns="90456" tIns="45230" rIns="90456" bIns="45230" numCol="1" spcCol="178076">
            <a:noAutofit/>
          </a:bodyPr>
          <a:lstStyle/>
          <a:p>
            <a:pPr>
              <a:lnSpc>
                <a:spcPct val="90000"/>
              </a:lnSpc>
            </a:pPr>
            <a:r>
              <a:rPr lang="ru-RU" sz="1400" b="1" dirty="0">
                <a:solidFill>
                  <a:srgbClr val="376092"/>
                </a:solidFill>
                <a:latin typeface="Montserrat" panose="00000500000000000000" pitchFamily="50" charset="-52"/>
              </a:rPr>
              <a:t>Ч. 10 СТ. 2</a:t>
            </a:r>
            <a:endParaRPr lang="ru-RU" sz="1400" dirty="0">
              <a:solidFill>
                <a:srgbClr val="376092"/>
              </a:solidFill>
              <a:latin typeface="Montserrat" panose="00000500000000000000" pitchFamily="50" charset="-52"/>
            </a:endParaRPr>
          </a:p>
        </p:txBody>
      </p:sp>
      <p:sp>
        <p:nvSpPr>
          <p:cNvPr id="20" name="Прямоугольник 19"/>
          <p:cNvSpPr/>
          <p:nvPr/>
        </p:nvSpPr>
        <p:spPr>
          <a:xfrm>
            <a:off x="9841475" y="1498598"/>
            <a:ext cx="3421061" cy="1292662"/>
          </a:xfrm>
          <a:prstGeom prst="rect">
            <a:avLst/>
          </a:prstGeom>
        </p:spPr>
        <p:txBody>
          <a:bodyPr wrap="square">
            <a:spAutoFit/>
          </a:bodyPr>
          <a:lstStyle/>
          <a:p>
            <a:pPr algn="just"/>
            <a:r>
              <a:rPr lang="ru-RU" sz="1400" dirty="0"/>
              <a:t>10</a:t>
            </a:r>
            <a:r>
              <a:rPr lang="ru-RU" sz="1400" baseline="30000" dirty="0"/>
              <a:t>1</a:t>
            </a:r>
            <a:r>
              <a:rPr lang="ru-RU" sz="1800" dirty="0"/>
              <a:t> </a:t>
            </a:r>
            <a:r>
              <a:rPr lang="ru-RU" dirty="0">
                <a:latin typeface="Montserrat" panose="00000500000000000000" pitchFamily="50" charset="-52"/>
              </a:rPr>
              <a:t>Федеральная основная общеобразовательная программа - учебно-методическая документация, определяющая единые для Российской Федерации базовые объем и содержание образования определенного уровня и (или) определенной направленности, планируемые результаты освоения образовательной программы.</a:t>
            </a:r>
          </a:p>
        </p:txBody>
      </p:sp>
      <p:sp>
        <p:nvSpPr>
          <p:cNvPr id="28" name="TextBox 27">
            <a:extLst>
              <a:ext uri="{FF2B5EF4-FFF2-40B4-BE49-F238E27FC236}">
                <a16:creationId xmlns:a16="http://schemas.microsoft.com/office/drawing/2014/main" id="{853A5CD2-1ED5-4BC3-B75C-EA79A2CE6008}"/>
              </a:ext>
            </a:extLst>
          </p:cNvPr>
          <p:cNvSpPr txBox="1"/>
          <p:nvPr/>
        </p:nvSpPr>
        <p:spPr>
          <a:xfrm>
            <a:off x="11078849" y="2762664"/>
            <a:ext cx="1248928" cy="228600"/>
          </a:xfrm>
          <a:prstGeom prst="rect">
            <a:avLst/>
          </a:prstGeom>
          <a:noFill/>
        </p:spPr>
        <p:txBody>
          <a:bodyPr wrap="square" lIns="90456" tIns="45230" rIns="90456" bIns="45230" numCol="1" spcCol="178076">
            <a:noAutofit/>
          </a:bodyPr>
          <a:lstStyle/>
          <a:p>
            <a:pPr>
              <a:lnSpc>
                <a:spcPct val="90000"/>
              </a:lnSpc>
            </a:pPr>
            <a:r>
              <a:rPr lang="ru-RU" sz="1400" b="1" dirty="0">
                <a:solidFill>
                  <a:srgbClr val="376092"/>
                </a:solidFill>
                <a:latin typeface="Montserrat" panose="00000500000000000000" pitchFamily="50" charset="-52"/>
              </a:rPr>
              <a:t>Ч. 6 СТ. 12</a:t>
            </a:r>
            <a:endParaRPr lang="ru-RU" sz="1400" dirty="0">
              <a:solidFill>
                <a:srgbClr val="376092"/>
              </a:solidFill>
              <a:latin typeface="Montserrat" panose="00000500000000000000" pitchFamily="50" charset="-52"/>
            </a:endParaRPr>
          </a:p>
        </p:txBody>
      </p:sp>
      <p:sp>
        <p:nvSpPr>
          <p:cNvPr id="36" name="Прямоугольник 35"/>
          <p:cNvSpPr/>
          <p:nvPr/>
        </p:nvSpPr>
        <p:spPr>
          <a:xfrm>
            <a:off x="9841474" y="2876964"/>
            <a:ext cx="3421061" cy="2846933"/>
          </a:xfrm>
          <a:prstGeom prst="rect">
            <a:avLst/>
          </a:prstGeom>
        </p:spPr>
        <p:txBody>
          <a:bodyPr wrap="square">
            <a:spAutoFit/>
          </a:bodyPr>
          <a:lstStyle/>
          <a:p>
            <a:pPr algn="just"/>
            <a:r>
              <a:rPr lang="ru-RU" sz="1400" dirty="0"/>
              <a:t>6</a:t>
            </a:r>
            <a:r>
              <a:rPr lang="ru-RU" sz="1400" baseline="30000" dirty="0"/>
              <a:t>2</a:t>
            </a:r>
            <a:r>
              <a:rPr lang="ru-RU" sz="1800" dirty="0"/>
              <a:t> </a:t>
            </a:r>
            <a:r>
              <a:rPr lang="ru-RU" dirty="0">
                <a:latin typeface="Montserrat" panose="00000500000000000000" pitchFamily="50" charset="-52"/>
              </a:rPr>
              <a:t>Организация, осуществляющая образовательную деятельность по имеющим государственную аккредитацию образовательным программам начального общего, основного общего, среднего общего образования, при разработке соответствующей общеобразовательной программы вправе предусмотреть перераспределение предусмотренного в федеральном учебном плане времени на изучение учебных предметов, по которым не проводится государственная итоговая аттестация,  в пользу изучения иных учебных предметов, в том числе на организацию углубленного изучения отдельных учебных предметов и профильное обучение</a:t>
            </a:r>
          </a:p>
          <a:p>
            <a:pPr algn="just"/>
            <a:endParaRPr lang="ru-RU" dirty="0">
              <a:latin typeface="Montserrat" panose="00000500000000000000" pitchFamily="50" charset="-52"/>
            </a:endParaRPr>
          </a:p>
          <a:p>
            <a:pPr algn="just"/>
            <a:r>
              <a:rPr lang="ru-RU" dirty="0">
                <a:latin typeface="Montserrat" panose="00000500000000000000" pitchFamily="50" charset="-52"/>
              </a:rPr>
              <a:t> </a:t>
            </a:r>
          </a:p>
          <a:p>
            <a:pPr algn="just"/>
            <a:r>
              <a:rPr lang="ru-RU" sz="1100" dirty="0">
                <a:latin typeface="Montserrat" panose="00000500000000000000" pitchFamily="50" charset="-52"/>
              </a:rPr>
              <a:t>.</a:t>
            </a:r>
          </a:p>
        </p:txBody>
      </p:sp>
      <p:sp>
        <p:nvSpPr>
          <p:cNvPr id="37" name="TextBox 36">
            <a:extLst>
              <a:ext uri="{FF2B5EF4-FFF2-40B4-BE49-F238E27FC236}">
                <a16:creationId xmlns:a16="http://schemas.microsoft.com/office/drawing/2014/main" id="{853A5CD2-1ED5-4BC3-B75C-EA79A2CE6008}"/>
              </a:ext>
            </a:extLst>
          </p:cNvPr>
          <p:cNvSpPr txBox="1"/>
          <p:nvPr/>
        </p:nvSpPr>
        <p:spPr>
          <a:xfrm>
            <a:off x="11059799" y="5075237"/>
            <a:ext cx="1248928" cy="228600"/>
          </a:xfrm>
          <a:prstGeom prst="rect">
            <a:avLst/>
          </a:prstGeom>
          <a:noFill/>
        </p:spPr>
        <p:txBody>
          <a:bodyPr wrap="square" lIns="90456" tIns="45230" rIns="90456" bIns="45230" numCol="1" spcCol="178076">
            <a:noAutofit/>
          </a:bodyPr>
          <a:lstStyle/>
          <a:p>
            <a:pPr>
              <a:lnSpc>
                <a:spcPct val="90000"/>
              </a:lnSpc>
            </a:pPr>
            <a:r>
              <a:rPr lang="ru-RU" sz="1400" b="1" dirty="0">
                <a:solidFill>
                  <a:srgbClr val="376092"/>
                </a:solidFill>
                <a:latin typeface="Montserrat" panose="00000500000000000000" pitchFamily="50" charset="-52"/>
              </a:rPr>
              <a:t>Ч. 6 СТ. 12</a:t>
            </a:r>
            <a:endParaRPr lang="ru-RU" sz="1400" dirty="0">
              <a:solidFill>
                <a:srgbClr val="376092"/>
              </a:solidFill>
              <a:latin typeface="Montserrat" panose="00000500000000000000" pitchFamily="50" charset="-52"/>
            </a:endParaRPr>
          </a:p>
        </p:txBody>
      </p:sp>
      <p:sp>
        <p:nvSpPr>
          <p:cNvPr id="38" name="Прямоугольник 37"/>
          <p:cNvSpPr/>
          <p:nvPr/>
        </p:nvSpPr>
        <p:spPr>
          <a:xfrm>
            <a:off x="9896773" y="5234845"/>
            <a:ext cx="3421061" cy="2215991"/>
          </a:xfrm>
          <a:prstGeom prst="rect">
            <a:avLst/>
          </a:prstGeom>
        </p:spPr>
        <p:txBody>
          <a:bodyPr wrap="square">
            <a:spAutoFit/>
          </a:bodyPr>
          <a:lstStyle/>
          <a:p>
            <a:pPr algn="just"/>
            <a:r>
              <a:rPr lang="ru-RU" sz="1400" dirty="0"/>
              <a:t>6</a:t>
            </a:r>
            <a:r>
              <a:rPr lang="ru-RU" sz="1400" baseline="30000" dirty="0"/>
              <a:t>3</a:t>
            </a:r>
            <a:r>
              <a:rPr lang="ru-RU" sz="1800" dirty="0"/>
              <a:t> </a:t>
            </a:r>
            <a:r>
              <a:rPr lang="ru-RU" dirty="0">
                <a:latin typeface="Montserrat" panose="00000500000000000000" pitchFamily="50" charset="-52"/>
              </a:rPr>
              <a:t>При разработке основной образовательной программы организация, осуществляющая образовательную деятельность по имеющим государственную аккредитацию образовательным программам начального общего, основного общего, среднего общего образования предусматривают непосредственное применение при реализации обязательной части образовательной программы НОО федеральных рабочих программ по учебным предметам «Русский язык», «Литературное чтение», «Окружающий мир», а при реализации обязательной части ОО и СОО – «Русский язык», «Литература», «История», «Обществознание», «География», «ОБЖ»</a:t>
            </a:r>
          </a:p>
        </p:txBody>
      </p:sp>
      <p:graphicFrame>
        <p:nvGraphicFramePr>
          <p:cNvPr id="3" name="Схема 2"/>
          <p:cNvGraphicFramePr/>
          <p:nvPr>
            <p:extLst>
              <p:ext uri="{D42A27DB-BD31-4B8C-83A1-F6EECF244321}">
                <p14:modId xmlns:p14="http://schemas.microsoft.com/office/powerpoint/2010/main" val="1543983932"/>
              </p:ext>
            </p:extLst>
          </p:nvPr>
        </p:nvGraphicFramePr>
        <p:xfrm>
          <a:off x="196214" y="1010437"/>
          <a:ext cx="9372601" cy="289559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42" name="Picture 52" descr="C:\Users\1\Downloads\kisspng-contract-computer-icons-clip-art-documents-5b23d22ddcd995.0767335915290742219046.png"/>
          <p:cNvPicPr>
            <a:picLocks noChangeAspect="1" noChangeArrowheads="1"/>
          </p:cNvPicPr>
          <p:nvPr/>
        </p:nvPicPr>
        <p:blipFill>
          <a:blip r:embed="rId9" cstate="print">
            <a:duotone>
              <a:schemeClr val="accent1">
                <a:shade val="45000"/>
                <a:satMod val="135000"/>
              </a:schemeClr>
              <a:prstClr val="white"/>
            </a:duotone>
          </a:blip>
          <a:srcRect/>
          <a:stretch>
            <a:fillRect/>
          </a:stretch>
        </p:blipFill>
        <p:spPr bwMode="auto">
          <a:xfrm>
            <a:off x="4884502" y="1367432"/>
            <a:ext cx="440192" cy="436253"/>
          </a:xfrm>
          <a:prstGeom prst="rect">
            <a:avLst/>
          </a:prstGeom>
          <a:noFill/>
        </p:spPr>
      </p:pic>
      <p:graphicFrame>
        <p:nvGraphicFramePr>
          <p:cNvPr id="7" name="Схема 6"/>
          <p:cNvGraphicFramePr/>
          <p:nvPr>
            <p:extLst>
              <p:ext uri="{D42A27DB-BD31-4B8C-83A1-F6EECF244321}">
                <p14:modId xmlns:p14="http://schemas.microsoft.com/office/powerpoint/2010/main" val="3136049491"/>
              </p:ext>
            </p:extLst>
          </p:nvPr>
        </p:nvGraphicFramePr>
        <p:xfrm>
          <a:off x="398920" y="4077228"/>
          <a:ext cx="9090026" cy="2369609"/>
        </p:xfrm>
        <a:graphic>
          <a:graphicData uri="http://schemas.openxmlformats.org/drawingml/2006/diagram">
            <dgm:relIds xmlns:dgm="http://schemas.openxmlformats.org/drawingml/2006/diagram" xmlns:r="http://schemas.openxmlformats.org/officeDocument/2006/relationships" r:dm="rId10" r:lo="rId11" r:qs="rId12" r:cs="rId13"/>
          </a:graphicData>
        </a:graphic>
      </p:graphicFrame>
      <p:sp>
        <p:nvSpPr>
          <p:cNvPr id="2" name="Прямоугольник 1"/>
          <p:cNvSpPr/>
          <p:nvPr/>
        </p:nvSpPr>
        <p:spPr>
          <a:xfrm>
            <a:off x="319086" y="6523478"/>
            <a:ext cx="9169859" cy="738664"/>
          </a:xfrm>
          <a:prstGeom prst="rect">
            <a:avLst/>
          </a:prstGeom>
        </p:spPr>
        <p:txBody>
          <a:bodyPr wrap="square">
            <a:spAutoFit/>
          </a:bodyPr>
          <a:lstStyle/>
          <a:p>
            <a:r>
              <a:rPr lang="ru-RU" sz="1400" b="1" dirty="0">
                <a:solidFill>
                  <a:srgbClr val="00B0F0"/>
                </a:solidFill>
                <a:latin typeface="Montserrat" panose="00000500000000000000" pitchFamily="50" charset="-52"/>
              </a:rPr>
              <a:t>* Федеральный закон от 24 сентября 2022 г. № 371-ФЗ «О внесении изменений в Федеральный закон «Об образовании в Российской Федерации» и статью 1 Федерального закона «Об обязательных требованиях в Российской Федерации»</a:t>
            </a:r>
          </a:p>
        </p:txBody>
      </p:sp>
    </p:spTree>
    <p:extLst>
      <p:ext uri="{BB962C8B-B14F-4D97-AF65-F5344CB8AC3E}">
        <p14:creationId xmlns:p14="http://schemas.microsoft.com/office/powerpoint/2010/main" val="35498458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12434887" y="198437"/>
            <a:ext cx="762000" cy="838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14" name="Группа 13"/>
          <p:cNvGrpSpPr/>
          <p:nvPr/>
        </p:nvGrpSpPr>
        <p:grpSpPr>
          <a:xfrm>
            <a:off x="116345" y="3"/>
            <a:ext cx="13323430" cy="7559672"/>
            <a:chOff x="133348" y="5279"/>
            <a:chExt cx="13323430" cy="7559672"/>
          </a:xfrm>
        </p:grpSpPr>
        <p:sp>
          <p:nvSpPr>
            <p:cNvPr id="17" name="Прямоугольник 16">
              <a:extLst>
                <a:ext uri="{FF2B5EF4-FFF2-40B4-BE49-F238E27FC236}">
                  <a16:creationId xmlns:a16="http://schemas.microsoft.com/office/drawing/2014/main" id="{184A8634-74C5-416A-BF76-A70A20BA029A}"/>
                </a:ext>
              </a:extLst>
            </p:cNvPr>
            <p:cNvSpPr/>
            <p:nvPr/>
          </p:nvSpPr>
          <p:spPr>
            <a:xfrm>
              <a:off x="133348" y="156637"/>
              <a:ext cx="9637227" cy="668424"/>
            </a:xfrm>
            <a:prstGeom prst="rect">
              <a:avLst/>
            </a:prstGeom>
          </p:spPr>
          <p:txBody>
            <a:bodyPr wrap="square" lIns="90456" tIns="45230" rIns="90456" bIns="45230">
              <a:spAutoFit/>
            </a:bodyPr>
            <a:lstStyle/>
            <a:p>
              <a:pPr>
                <a:lnSpc>
                  <a:spcPts val="4493"/>
                </a:lnSpc>
              </a:pPr>
              <a:r>
                <a:rPr lang="ru-RU" sz="3400" b="1" spc="79" dirty="0">
                  <a:solidFill>
                    <a:srgbClr val="31356E"/>
                  </a:solidFill>
                  <a:latin typeface="Montserrat" panose="00000500000000000000" pitchFamily="50" charset="-52"/>
                </a:rPr>
                <a:t>ВНЕСЕНИЕ ИЗМЕНЕНИЙ</a:t>
              </a:r>
            </a:p>
          </p:txBody>
        </p:sp>
        <p:sp>
          <p:nvSpPr>
            <p:cNvPr id="26" name="Прямоугольник 25">
              <a:extLst>
                <a:ext uri="{FF2B5EF4-FFF2-40B4-BE49-F238E27FC236}">
                  <a16:creationId xmlns:a16="http://schemas.microsoft.com/office/drawing/2014/main" id="{F2055752-AC1E-4A93-B84B-64F599828D20}"/>
                </a:ext>
              </a:extLst>
            </p:cNvPr>
            <p:cNvSpPr/>
            <p:nvPr/>
          </p:nvSpPr>
          <p:spPr>
            <a:xfrm>
              <a:off x="133348" y="625393"/>
              <a:ext cx="9372601" cy="522231"/>
            </a:xfrm>
            <a:prstGeom prst="rect">
              <a:avLst/>
            </a:prstGeom>
          </p:spPr>
          <p:txBody>
            <a:bodyPr wrap="square" lIns="90456" tIns="45230" rIns="90456" bIns="45230">
              <a:spAutoFit/>
            </a:bodyPr>
            <a:lstStyle/>
            <a:p>
              <a:r>
                <a:rPr lang="ru-RU" sz="1800" b="1" spc="79" dirty="0">
                  <a:solidFill>
                    <a:srgbClr val="31356E"/>
                  </a:solidFill>
                  <a:latin typeface="Montserrat" panose="00000500000000000000" pitchFamily="50" charset="-52"/>
                </a:rPr>
                <a:t> № ФЗ-273 «Об образовании в Российской Федерации»</a:t>
              </a:r>
              <a:r>
                <a:rPr lang="ru-RU" sz="2800" b="1" spc="79" dirty="0">
                  <a:solidFill>
                    <a:srgbClr val="00B0F0"/>
                  </a:solidFill>
                  <a:latin typeface="Montserrat" panose="00000500000000000000" pitchFamily="50" charset="-52"/>
                </a:rPr>
                <a:t>*</a:t>
              </a:r>
              <a:endParaRPr lang="ru-RU" sz="2800" b="1" dirty="0">
                <a:solidFill>
                  <a:srgbClr val="00B0F0"/>
                </a:solidFill>
                <a:latin typeface="Montserrat" panose="00000500000000000000" pitchFamily="50" charset="-52"/>
              </a:endParaRPr>
            </a:p>
          </p:txBody>
        </p:sp>
        <p:sp>
          <p:nvSpPr>
            <p:cNvPr id="27" name="Прямоугольник с одним вырезанным углом 26">
              <a:extLst>
                <a:ext uri="{FF2B5EF4-FFF2-40B4-BE49-F238E27FC236}">
                  <a16:creationId xmlns:a16="http://schemas.microsoft.com/office/drawing/2014/main" id="{D65A2CF9-CE02-4FCF-8EFA-41DAEA78F7AD}"/>
                </a:ext>
              </a:extLst>
            </p:cNvPr>
            <p:cNvSpPr/>
            <p:nvPr/>
          </p:nvSpPr>
          <p:spPr>
            <a:xfrm flipV="1">
              <a:off x="9734691" y="5279"/>
              <a:ext cx="3722087" cy="7559672"/>
            </a:xfrm>
            <a:prstGeom prst="snip1Rect">
              <a:avLst/>
            </a:prstGeom>
            <a:solidFill>
              <a:srgbClr val="DCE6F2">
                <a:alpha val="6784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0456" tIns="45230" rIns="90456" bIns="45230" rtlCol="0" anchor="ctr"/>
            <a:lstStyle/>
            <a:p>
              <a:pPr algn="ctr"/>
              <a:endParaRPr lang="ru-RU" dirty="0">
                <a:solidFill>
                  <a:prstClr val="white"/>
                </a:solidFill>
              </a:endParaRPr>
            </a:p>
          </p:txBody>
        </p:sp>
      </p:grpSp>
      <p:pic>
        <p:nvPicPr>
          <p:cNvPr id="6" name="Рисунок 5" descr="Вырезка экрана"/>
          <p:cNvPicPr>
            <a:picLocks noChangeAspect="1"/>
          </p:cNvPicPr>
          <p:nvPr/>
        </p:nvPicPr>
        <p:blipFill>
          <a:blip r:embed="rId2" cstate="print">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11188434" y="198437"/>
            <a:ext cx="780592" cy="1093777"/>
          </a:xfrm>
          <a:prstGeom prst="rect">
            <a:avLst/>
          </a:prstGeom>
          <a:effectLst>
            <a:outerShdw blurRad="50800" dist="38100" dir="2700000" algn="tl" rotWithShape="0">
              <a:prstClr val="black">
                <a:alpha val="40000"/>
              </a:prstClr>
            </a:outerShdw>
          </a:effectLst>
        </p:spPr>
      </p:pic>
      <p:cxnSp>
        <p:nvCxnSpPr>
          <p:cNvPr id="18" name="Прямая соединительная линия 17"/>
          <p:cNvCxnSpPr/>
          <p:nvPr/>
        </p:nvCxnSpPr>
        <p:spPr>
          <a:xfrm flipH="1" flipV="1">
            <a:off x="9710710" y="-3906"/>
            <a:ext cx="6978" cy="7559674"/>
          </a:xfrm>
          <a:prstGeom prst="line">
            <a:avLst/>
          </a:prstGeom>
          <a:ln w="28575">
            <a:solidFill>
              <a:srgbClr val="000066"/>
            </a:solidFill>
            <a:prstDash val="dash"/>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853A5CD2-1ED5-4BC3-B75C-EA79A2CE6008}"/>
              </a:ext>
            </a:extLst>
          </p:cNvPr>
          <p:cNvSpPr txBox="1"/>
          <p:nvPr/>
        </p:nvSpPr>
        <p:spPr>
          <a:xfrm>
            <a:off x="11059799" y="1349374"/>
            <a:ext cx="1248928" cy="228600"/>
          </a:xfrm>
          <a:prstGeom prst="rect">
            <a:avLst/>
          </a:prstGeom>
          <a:noFill/>
        </p:spPr>
        <p:txBody>
          <a:bodyPr wrap="square" lIns="90456" tIns="45230" rIns="90456" bIns="45230" numCol="1" spcCol="178076">
            <a:noAutofit/>
          </a:bodyPr>
          <a:lstStyle/>
          <a:p>
            <a:pPr>
              <a:lnSpc>
                <a:spcPct val="90000"/>
              </a:lnSpc>
            </a:pPr>
            <a:r>
              <a:rPr lang="ru-RU" sz="1400" b="1" dirty="0">
                <a:solidFill>
                  <a:srgbClr val="376092"/>
                </a:solidFill>
                <a:latin typeface="Montserrat" panose="00000500000000000000" pitchFamily="50" charset="-52"/>
              </a:rPr>
              <a:t>Ч. 10 СТ. 2</a:t>
            </a:r>
            <a:endParaRPr lang="ru-RU" sz="1400" dirty="0">
              <a:solidFill>
                <a:srgbClr val="376092"/>
              </a:solidFill>
              <a:latin typeface="Montserrat" panose="00000500000000000000" pitchFamily="50" charset="-52"/>
            </a:endParaRPr>
          </a:p>
        </p:txBody>
      </p:sp>
      <p:sp>
        <p:nvSpPr>
          <p:cNvPr id="20" name="Прямоугольник 19"/>
          <p:cNvSpPr/>
          <p:nvPr/>
        </p:nvSpPr>
        <p:spPr>
          <a:xfrm>
            <a:off x="9841475" y="1498598"/>
            <a:ext cx="3421061" cy="1292662"/>
          </a:xfrm>
          <a:prstGeom prst="rect">
            <a:avLst/>
          </a:prstGeom>
        </p:spPr>
        <p:txBody>
          <a:bodyPr wrap="square">
            <a:spAutoFit/>
          </a:bodyPr>
          <a:lstStyle/>
          <a:p>
            <a:pPr algn="just"/>
            <a:r>
              <a:rPr lang="ru-RU" sz="1400" dirty="0"/>
              <a:t>10</a:t>
            </a:r>
            <a:r>
              <a:rPr lang="ru-RU" sz="1400" baseline="30000" dirty="0"/>
              <a:t>1</a:t>
            </a:r>
            <a:r>
              <a:rPr lang="ru-RU" sz="1800" dirty="0"/>
              <a:t> </a:t>
            </a:r>
            <a:r>
              <a:rPr lang="ru-RU" dirty="0">
                <a:latin typeface="Montserrat" panose="00000500000000000000" pitchFamily="50" charset="-52"/>
              </a:rPr>
              <a:t>Федеральная основная общеобразовательная программа - учебно-методическая документация, определяющая единые для Российской Федерации базовые объем и содержание образования определенного уровня и (или) определенной направленности, планируемые результаты освоения образовательной программы.</a:t>
            </a:r>
          </a:p>
        </p:txBody>
      </p:sp>
      <p:sp>
        <p:nvSpPr>
          <p:cNvPr id="28" name="TextBox 27">
            <a:extLst>
              <a:ext uri="{FF2B5EF4-FFF2-40B4-BE49-F238E27FC236}">
                <a16:creationId xmlns:a16="http://schemas.microsoft.com/office/drawing/2014/main" id="{853A5CD2-1ED5-4BC3-B75C-EA79A2CE6008}"/>
              </a:ext>
            </a:extLst>
          </p:cNvPr>
          <p:cNvSpPr txBox="1"/>
          <p:nvPr/>
        </p:nvSpPr>
        <p:spPr>
          <a:xfrm>
            <a:off x="11078849" y="2762664"/>
            <a:ext cx="1248928" cy="228600"/>
          </a:xfrm>
          <a:prstGeom prst="rect">
            <a:avLst/>
          </a:prstGeom>
          <a:noFill/>
        </p:spPr>
        <p:txBody>
          <a:bodyPr wrap="square" lIns="90456" tIns="45230" rIns="90456" bIns="45230" numCol="1" spcCol="178076">
            <a:noAutofit/>
          </a:bodyPr>
          <a:lstStyle/>
          <a:p>
            <a:pPr>
              <a:lnSpc>
                <a:spcPct val="90000"/>
              </a:lnSpc>
            </a:pPr>
            <a:r>
              <a:rPr lang="ru-RU" sz="1400" b="1" dirty="0">
                <a:solidFill>
                  <a:srgbClr val="376092"/>
                </a:solidFill>
                <a:latin typeface="Montserrat" panose="00000500000000000000" pitchFamily="50" charset="-52"/>
              </a:rPr>
              <a:t>Ч. 6 СТ. 12</a:t>
            </a:r>
            <a:endParaRPr lang="ru-RU" sz="1400" dirty="0">
              <a:solidFill>
                <a:srgbClr val="376092"/>
              </a:solidFill>
              <a:latin typeface="Montserrat" panose="00000500000000000000" pitchFamily="50" charset="-52"/>
            </a:endParaRPr>
          </a:p>
        </p:txBody>
      </p:sp>
      <p:sp>
        <p:nvSpPr>
          <p:cNvPr id="36" name="Прямоугольник 35"/>
          <p:cNvSpPr/>
          <p:nvPr/>
        </p:nvSpPr>
        <p:spPr>
          <a:xfrm>
            <a:off x="9841474" y="2876964"/>
            <a:ext cx="3421061" cy="2846933"/>
          </a:xfrm>
          <a:prstGeom prst="rect">
            <a:avLst/>
          </a:prstGeom>
        </p:spPr>
        <p:txBody>
          <a:bodyPr wrap="square">
            <a:spAutoFit/>
          </a:bodyPr>
          <a:lstStyle/>
          <a:p>
            <a:pPr algn="just"/>
            <a:r>
              <a:rPr lang="ru-RU" sz="1400" dirty="0"/>
              <a:t>6</a:t>
            </a:r>
            <a:r>
              <a:rPr lang="ru-RU" sz="1400" baseline="30000" dirty="0"/>
              <a:t>2</a:t>
            </a:r>
            <a:r>
              <a:rPr lang="ru-RU" sz="1800" dirty="0"/>
              <a:t> </a:t>
            </a:r>
            <a:r>
              <a:rPr lang="ru-RU" dirty="0">
                <a:latin typeface="Montserrat" panose="00000500000000000000" pitchFamily="50" charset="-52"/>
              </a:rPr>
              <a:t>Организация, осуществляющая образовательную деятельность по имеющим государственную аккредитацию образовательным программам начального общего, основного общего, среднего общего образования, при разработке соответствующей общеобразовательной программы вправе предусмотреть перераспределение предусмотренного в федеральном учебном плане времени на изучение учебных предметов, по которым не проводится государственная итоговая аттестация,  в пользу изучения иных учебных предметов, в том числе на организацию углубленного изучения отдельных учебных предметов и профильное обучение</a:t>
            </a:r>
          </a:p>
          <a:p>
            <a:pPr algn="just"/>
            <a:endParaRPr lang="ru-RU" dirty="0">
              <a:latin typeface="Montserrat" panose="00000500000000000000" pitchFamily="50" charset="-52"/>
            </a:endParaRPr>
          </a:p>
          <a:p>
            <a:pPr algn="just"/>
            <a:r>
              <a:rPr lang="ru-RU" dirty="0">
                <a:latin typeface="Montserrat" panose="00000500000000000000" pitchFamily="50" charset="-52"/>
              </a:rPr>
              <a:t> </a:t>
            </a:r>
          </a:p>
          <a:p>
            <a:pPr algn="just"/>
            <a:r>
              <a:rPr lang="ru-RU" sz="1100" dirty="0">
                <a:latin typeface="Montserrat" panose="00000500000000000000" pitchFamily="50" charset="-52"/>
              </a:rPr>
              <a:t>.</a:t>
            </a:r>
          </a:p>
        </p:txBody>
      </p:sp>
      <p:sp>
        <p:nvSpPr>
          <p:cNvPr id="37" name="TextBox 36">
            <a:extLst>
              <a:ext uri="{FF2B5EF4-FFF2-40B4-BE49-F238E27FC236}">
                <a16:creationId xmlns:a16="http://schemas.microsoft.com/office/drawing/2014/main" id="{853A5CD2-1ED5-4BC3-B75C-EA79A2CE6008}"/>
              </a:ext>
            </a:extLst>
          </p:cNvPr>
          <p:cNvSpPr txBox="1"/>
          <p:nvPr/>
        </p:nvSpPr>
        <p:spPr>
          <a:xfrm>
            <a:off x="11059799" y="5075237"/>
            <a:ext cx="1248928" cy="228600"/>
          </a:xfrm>
          <a:prstGeom prst="rect">
            <a:avLst/>
          </a:prstGeom>
          <a:noFill/>
        </p:spPr>
        <p:txBody>
          <a:bodyPr wrap="square" lIns="90456" tIns="45230" rIns="90456" bIns="45230" numCol="1" spcCol="178076">
            <a:noAutofit/>
          </a:bodyPr>
          <a:lstStyle/>
          <a:p>
            <a:pPr>
              <a:lnSpc>
                <a:spcPct val="90000"/>
              </a:lnSpc>
            </a:pPr>
            <a:r>
              <a:rPr lang="ru-RU" sz="1400" b="1" dirty="0">
                <a:solidFill>
                  <a:srgbClr val="376092"/>
                </a:solidFill>
                <a:latin typeface="Montserrat" panose="00000500000000000000" pitchFamily="50" charset="-52"/>
              </a:rPr>
              <a:t>Ч. 6 СТ. 12</a:t>
            </a:r>
            <a:endParaRPr lang="ru-RU" sz="1400" dirty="0">
              <a:solidFill>
                <a:srgbClr val="376092"/>
              </a:solidFill>
              <a:latin typeface="Montserrat" panose="00000500000000000000" pitchFamily="50" charset="-52"/>
            </a:endParaRPr>
          </a:p>
        </p:txBody>
      </p:sp>
      <p:sp>
        <p:nvSpPr>
          <p:cNvPr id="38" name="Прямоугольник 37"/>
          <p:cNvSpPr/>
          <p:nvPr/>
        </p:nvSpPr>
        <p:spPr>
          <a:xfrm>
            <a:off x="9896773" y="5234845"/>
            <a:ext cx="3421061" cy="2215991"/>
          </a:xfrm>
          <a:prstGeom prst="rect">
            <a:avLst/>
          </a:prstGeom>
        </p:spPr>
        <p:txBody>
          <a:bodyPr wrap="square">
            <a:spAutoFit/>
          </a:bodyPr>
          <a:lstStyle/>
          <a:p>
            <a:pPr algn="just"/>
            <a:r>
              <a:rPr lang="ru-RU" sz="1400" dirty="0"/>
              <a:t>6</a:t>
            </a:r>
            <a:r>
              <a:rPr lang="ru-RU" sz="1400" baseline="30000" dirty="0"/>
              <a:t>3</a:t>
            </a:r>
            <a:r>
              <a:rPr lang="ru-RU" sz="1800" dirty="0"/>
              <a:t> </a:t>
            </a:r>
            <a:r>
              <a:rPr lang="ru-RU" dirty="0">
                <a:latin typeface="Montserrat" panose="00000500000000000000" pitchFamily="50" charset="-52"/>
              </a:rPr>
              <a:t>При разработке основной образовательной программы организация, осуществляющая образовательную деятельность по имеющим государственную аккредитацию образовательным программам начального общего, основного общего, среднего общего образования предусматривают непосредственное применение при реализации обязательной части образовательной программы НОО федеральных рабочих программ по учебным предметам «Русский язык», «Литературное чтение», «Окружающий мир», а при реализации обязательной части ОО и СОО – «Русский язык», «Литература», «История», «Обществознание», «География», «ОБЖ»</a:t>
            </a:r>
          </a:p>
        </p:txBody>
      </p:sp>
      <p:sp>
        <p:nvSpPr>
          <p:cNvPr id="21" name="Прямоугольник 20"/>
          <p:cNvSpPr/>
          <p:nvPr/>
        </p:nvSpPr>
        <p:spPr>
          <a:xfrm>
            <a:off x="246179" y="2354160"/>
            <a:ext cx="9213614" cy="1938992"/>
          </a:xfrm>
          <a:prstGeom prst="rect">
            <a:avLst/>
          </a:prstGeom>
        </p:spPr>
        <p:txBody>
          <a:bodyPr wrap="square">
            <a:spAutoFit/>
          </a:bodyPr>
          <a:lstStyle/>
          <a:p>
            <a:pPr algn="just" defTabSz="750310" hangingPunct="0"/>
            <a:r>
              <a:rPr lang="ru-RU" sz="2000" dirty="0">
                <a:solidFill>
                  <a:srgbClr val="000066"/>
                </a:solidFill>
                <a:latin typeface="Montserrat" charset="0"/>
                <a:ea typeface="Roboto"/>
                <a:cs typeface="Montserrat" charset="0"/>
              </a:rPr>
              <a:t>Примерная рабочая программа </a:t>
            </a:r>
            <a:r>
              <a:rPr lang="ru-RU" sz="2000" dirty="0">
                <a:solidFill>
                  <a:srgbClr val="FF0000"/>
                </a:solidFill>
                <a:latin typeface="Montserrat" charset="0"/>
                <a:ea typeface="Roboto"/>
                <a:cs typeface="Montserrat" charset="0"/>
              </a:rPr>
              <a:t>учебного предмета «Музыка» </a:t>
            </a:r>
            <a:r>
              <a:rPr lang="ru-RU" sz="2000" dirty="0">
                <a:solidFill>
                  <a:srgbClr val="000066"/>
                </a:solidFill>
                <a:latin typeface="Montserrat" charset="0"/>
                <a:ea typeface="Roboto"/>
                <a:cs typeface="Montserrat" charset="0"/>
              </a:rPr>
              <a:t>предполагает модульное построение содержания обучения (каждый модуль состоит </a:t>
            </a:r>
            <a:br>
              <a:rPr lang="en-US" sz="2000" dirty="0">
                <a:solidFill>
                  <a:srgbClr val="000066"/>
                </a:solidFill>
                <a:latin typeface="Montserrat" charset="0"/>
                <a:ea typeface="Roboto"/>
                <a:cs typeface="Montserrat" charset="0"/>
              </a:rPr>
            </a:br>
            <a:r>
              <a:rPr lang="ru-RU" sz="2000" dirty="0">
                <a:solidFill>
                  <a:srgbClr val="000066"/>
                </a:solidFill>
                <a:latin typeface="Montserrat" charset="0"/>
                <a:ea typeface="Roboto"/>
                <a:cs typeface="Montserrat" charset="0"/>
              </a:rPr>
              <a:t>из нескольких блоков), при котором образовательная организация обладает большей свободой в распределении учебных часов, так как некоторые блоки могут быть опущены, если данный материал был хорошо освоен в начальной школе.</a:t>
            </a:r>
          </a:p>
        </p:txBody>
      </p:sp>
      <p:sp>
        <p:nvSpPr>
          <p:cNvPr id="22" name="TextBox 21"/>
          <p:cNvSpPr txBox="1"/>
          <p:nvPr/>
        </p:nvSpPr>
        <p:spPr>
          <a:xfrm>
            <a:off x="395287" y="1460488"/>
            <a:ext cx="8915399" cy="830997"/>
          </a:xfrm>
          <a:prstGeom prst="rect">
            <a:avLst/>
          </a:prstGeom>
          <a:noFill/>
        </p:spPr>
        <p:txBody>
          <a:bodyPr wrap="square" rtlCol="0">
            <a:spAutoFit/>
          </a:bodyPr>
          <a:lstStyle/>
          <a:p>
            <a:pPr algn="ctr"/>
            <a:r>
              <a:rPr lang="ru-RU" sz="2400" b="1" dirty="0">
                <a:solidFill>
                  <a:srgbClr val="FF0000"/>
                </a:solidFill>
                <a:latin typeface="Montserrat" charset="0"/>
                <a:cs typeface="Montserrat" charset="0"/>
              </a:rPr>
              <a:t>Пример на уровне основного общего образования </a:t>
            </a:r>
            <a:br>
              <a:rPr lang="ru-RU" sz="2400" b="1" dirty="0">
                <a:solidFill>
                  <a:srgbClr val="FF0000"/>
                </a:solidFill>
                <a:latin typeface="Montserrat" charset="0"/>
                <a:cs typeface="Montserrat" charset="0"/>
              </a:rPr>
            </a:br>
            <a:r>
              <a:rPr lang="ru-RU" sz="2400" b="1" dirty="0">
                <a:solidFill>
                  <a:srgbClr val="FF0000"/>
                </a:solidFill>
                <a:latin typeface="Montserrat" charset="0"/>
                <a:cs typeface="Montserrat" charset="0"/>
              </a:rPr>
              <a:t>(5-9 классы)</a:t>
            </a:r>
          </a:p>
        </p:txBody>
      </p:sp>
      <p:graphicFrame>
        <p:nvGraphicFramePr>
          <p:cNvPr id="23" name="Таблица 22"/>
          <p:cNvGraphicFramePr>
            <a:graphicFrameLocks noGrp="1"/>
          </p:cNvGraphicFramePr>
          <p:nvPr>
            <p:extLst>
              <p:ext uri="{D42A27DB-BD31-4B8C-83A1-F6EECF244321}">
                <p14:modId xmlns:p14="http://schemas.microsoft.com/office/powerpoint/2010/main" val="1045269827"/>
              </p:ext>
            </p:extLst>
          </p:nvPr>
        </p:nvGraphicFramePr>
        <p:xfrm>
          <a:off x="236250" y="4618037"/>
          <a:ext cx="9291777" cy="1930400"/>
        </p:xfrm>
        <a:graphic>
          <a:graphicData uri="http://schemas.openxmlformats.org/drawingml/2006/table">
            <a:tbl>
              <a:tblPr firstRow="1" bandRow="1">
                <a:tableStyleId>{69012ECD-51FC-41F1-AA8D-1B2483CD663E}</a:tableStyleId>
              </a:tblPr>
              <a:tblGrid>
                <a:gridCol w="3097259">
                  <a:extLst>
                    <a:ext uri="{9D8B030D-6E8A-4147-A177-3AD203B41FA5}">
                      <a16:colId xmlns:a16="http://schemas.microsoft.com/office/drawing/2014/main" val="20000"/>
                    </a:ext>
                  </a:extLst>
                </a:gridCol>
                <a:gridCol w="3097259">
                  <a:extLst>
                    <a:ext uri="{9D8B030D-6E8A-4147-A177-3AD203B41FA5}">
                      <a16:colId xmlns:a16="http://schemas.microsoft.com/office/drawing/2014/main" val="20001"/>
                    </a:ext>
                  </a:extLst>
                </a:gridCol>
                <a:gridCol w="3097259">
                  <a:extLst>
                    <a:ext uri="{9D8B030D-6E8A-4147-A177-3AD203B41FA5}">
                      <a16:colId xmlns:a16="http://schemas.microsoft.com/office/drawing/2014/main" val="20002"/>
                    </a:ext>
                  </a:extLst>
                </a:gridCol>
              </a:tblGrid>
              <a:tr h="370840">
                <a:tc>
                  <a:txBody>
                    <a:bodyPr/>
                    <a:lstStyle/>
                    <a:p>
                      <a:pPr algn="ctr"/>
                      <a:r>
                        <a:rPr lang="ru-RU" sz="1800" dirty="0"/>
                        <a:t>Учебные</a:t>
                      </a:r>
                      <a:r>
                        <a:rPr lang="ru-RU" sz="1800" baseline="0" dirty="0"/>
                        <a:t> предметы</a:t>
                      </a:r>
                      <a:endParaRPr lang="ru-RU" sz="1800" dirty="0">
                        <a:latin typeface="Montserrat" charset="0"/>
                        <a:cs typeface="Montserrat" charset="0"/>
                      </a:endParaRPr>
                    </a:p>
                  </a:txBody>
                  <a:tcPr/>
                </a:tc>
                <a:tc>
                  <a:txBody>
                    <a:bodyPr/>
                    <a:lstStyle/>
                    <a:p>
                      <a:pPr algn="ctr"/>
                      <a:r>
                        <a:rPr lang="ru-RU" sz="1800" dirty="0"/>
                        <a:t>Объем часов, отводимых </a:t>
                      </a:r>
                      <a:br>
                        <a:rPr lang="ru-RU" sz="1800" dirty="0"/>
                      </a:br>
                      <a:r>
                        <a:rPr lang="ru-RU" sz="1800" dirty="0"/>
                        <a:t>на изучение предмета </a:t>
                      </a:r>
                      <a:br>
                        <a:rPr lang="ru-RU" sz="1800" dirty="0"/>
                      </a:br>
                      <a:r>
                        <a:rPr lang="ru-RU" sz="1800" dirty="0"/>
                        <a:t>в настоящее время</a:t>
                      </a:r>
                      <a:endParaRPr lang="ru-RU" sz="1800" dirty="0">
                        <a:latin typeface="Montserrat" charset="0"/>
                        <a:cs typeface="Montserrat" charset="0"/>
                      </a:endParaRPr>
                    </a:p>
                  </a:txBody>
                  <a:tcPr/>
                </a:tc>
                <a:tc>
                  <a:txBody>
                    <a:bodyPr/>
                    <a:lstStyle/>
                    <a:p>
                      <a:pPr marL="0" marR="0" indent="0" algn="ctr" defTabSz="398019" rtl="0" eaLnBrk="1" fontAlgn="auto" latinLnBrk="0" hangingPunct="1">
                        <a:lnSpc>
                          <a:spcPct val="100000"/>
                        </a:lnSpc>
                        <a:spcBef>
                          <a:spcPts val="0"/>
                        </a:spcBef>
                        <a:spcAft>
                          <a:spcPts val="0"/>
                        </a:spcAft>
                        <a:buClrTx/>
                        <a:buSzTx/>
                        <a:buFontTx/>
                        <a:buNone/>
                        <a:tabLst/>
                        <a:defRPr/>
                      </a:pPr>
                      <a:r>
                        <a:rPr lang="ru-RU" sz="1800" dirty="0"/>
                        <a:t>Объем часов, отводимых </a:t>
                      </a:r>
                    </a:p>
                    <a:p>
                      <a:pPr marL="0" marR="0" indent="0" algn="ctr" defTabSz="398019" rtl="0" eaLnBrk="1" fontAlgn="auto" latinLnBrk="0" hangingPunct="1">
                        <a:lnSpc>
                          <a:spcPct val="100000"/>
                        </a:lnSpc>
                        <a:spcBef>
                          <a:spcPts val="0"/>
                        </a:spcBef>
                        <a:spcAft>
                          <a:spcPts val="0"/>
                        </a:spcAft>
                        <a:buClrTx/>
                        <a:buSzTx/>
                        <a:buFontTx/>
                        <a:buNone/>
                        <a:tabLst/>
                        <a:defRPr/>
                      </a:pPr>
                      <a:r>
                        <a:rPr lang="ru-RU" sz="1800" dirty="0"/>
                        <a:t>на изучение предмета после принятия изменений </a:t>
                      </a:r>
                      <a:br>
                        <a:rPr lang="ru-RU" sz="1800" dirty="0"/>
                      </a:br>
                      <a:r>
                        <a:rPr lang="ru-RU" sz="1800" dirty="0"/>
                        <a:t>в</a:t>
                      </a:r>
                      <a:r>
                        <a:rPr lang="ru-RU" sz="1800" baseline="0" dirty="0"/>
                        <a:t> ФЗ-273</a:t>
                      </a:r>
                      <a:endParaRPr lang="ru-RU" sz="1800" dirty="0">
                        <a:latin typeface="Montserrat" charset="0"/>
                        <a:cs typeface="Montserrat" charset="0"/>
                      </a:endParaRPr>
                    </a:p>
                  </a:txBody>
                  <a:tcPr/>
                </a:tc>
                <a:extLst>
                  <a:ext uri="{0D108BD9-81ED-4DB2-BD59-A6C34878D82A}">
                    <a16:rowId xmlns:a16="http://schemas.microsoft.com/office/drawing/2014/main" val="10000"/>
                  </a:ext>
                </a:extLst>
              </a:tr>
              <a:tr h="370840">
                <a:tc>
                  <a:txBody>
                    <a:bodyPr/>
                    <a:lstStyle/>
                    <a:p>
                      <a:pPr algn="ctr"/>
                      <a:r>
                        <a:rPr lang="ru-RU" sz="1800" dirty="0">
                          <a:ln>
                            <a:solidFill>
                              <a:schemeClr val="tx2">
                                <a:lumMod val="75000"/>
                              </a:schemeClr>
                            </a:solidFill>
                          </a:ln>
                        </a:rPr>
                        <a:t>Музыка</a:t>
                      </a:r>
                      <a:endParaRPr lang="ru-RU" sz="1800" b="1" dirty="0">
                        <a:ln>
                          <a:solidFill>
                            <a:schemeClr val="tx2">
                              <a:lumMod val="75000"/>
                            </a:schemeClr>
                          </a:solidFill>
                        </a:ln>
                        <a:solidFill>
                          <a:schemeClr val="accent1">
                            <a:lumMod val="50000"/>
                          </a:schemeClr>
                        </a:solidFill>
                        <a:latin typeface="Montserrat" charset="0"/>
                        <a:cs typeface="Montserrat" charset="0"/>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ctr"/>
                      <a:r>
                        <a:rPr lang="ru-RU" sz="1800" dirty="0">
                          <a:ln>
                            <a:solidFill>
                              <a:schemeClr val="tx2">
                                <a:lumMod val="75000"/>
                              </a:schemeClr>
                            </a:solidFill>
                          </a:ln>
                        </a:rPr>
                        <a:t>136 часов</a:t>
                      </a:r>
                      <a:endParaRPr lang="ru-RU" sz="1800" b="1" dirty="0">
                        <a:ln>
                          <a:solidFill>
                            <a:schemeClr val="tx2">
                              <a:lumMod val="75000"/>
                            </a:schemeClr>
                          </a:solidFill>
                        </a:ln>
                        <a:solidFill>
                          <a:schemeClr val="accent1">
                            <a:lumMod val="50000"/>
                          </a:schemeClr>
                        </a:solidFill>
                        <a:latin typeface="Montserrat" charset="0"/>
                        <a:cs typeface="Montserrat"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ctr"/>
                      <a:r>
                        <a:rPr lang="ru-RU" sz="1800" dirty="0">
                          <a:ln>
                            <a:solidFill>
                              <a:schemeClr val="tx2">
                                <a:lumMod val="75000"/>
                              </a:schemeClr>
                            </a:solidFill>
                          </a:ln>
                        </a:rPr>
                        <a:t>102 часа</a:t>
                      </a:r>
                      <a:endParaRPr lang="ru-RU" sz="1800" b="1" dirty="0">
                        <a:ln>
                          <a:solidFill>
                            <a:schemeClr val="tx2">
                              <a:lumMod val="75000"/>
                            </a:schemeClr>
                          </a:solidFill>
                        </a:ln>
                        <a:solidFill>
                          <a:schemeClr val="accent1">
                            <a:lumMod val="50000"/>
                          </a:schemeClr>
                        </a:solidFill>
                        <a:latin typeface="Montserrat" charset="0"/>
                        <a:cs typeface="Montserrat" charset="0"/>
                      </a:endParaRP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70840">
                <a:tc>
                  <a:txBody>
                    <a:bodyPr/>
                    <a:lstStyle/>
                    <a:p>
                      <a:pPr algn="ctr"/>
                      <a:r>
                        <a:rPr lang="ru-RU" sz="1800" dirty="0">
                          <a:ln>
                            <a:solidFill>
                              <a:schemeClr val="tx2">
                                <a:lumMod val="75000"/>
                              </a:schemeClr>
                            </a:solidFill>
                          </a:ln>
                        </a:rPr>
                        <a:t>Физика</a:t>
                      </a:r>
                      <a:endParaRPr lang="ru-RU" sz="1800" b="1" dirty="0">
                        <a:ln>
                          <a:solidFill>
                            <a:schemeClr val="tx2">
                              <a:lumMod val="75000"/>
                            </a:schemeClr>
                          </a:solidFill>
                        </a:ln>
                        <a:solidFill>
                          <a:schemeClr val="accent1">
                            <a:lumMod val="50000"/>
                          </a:schemeClr>
                        </a:solidFill>
                        <a:latin typeface="Montserrat" charset="0"/>
                        <a:cs typeface="Montserrat" charset="0"/>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a:r>
                        <a:rPr lang="ru-RU" sz="1800" dirty="0">
                          <a:ln>
                            <a:solidFill>
                              <a:schemeClr val="tx2">
                                <a:lumMod val="75000"/>
                              </a:schemeClr>
                            </a:solidFill>
                          </a:ln>
                        </a:rPr>
                        <a:t>238 часов</a:t>
                      </a:r>
                      <a:endParaRPr lang="ru-RU" sz="1800" b="1" dirty="0">
                        <a:ln>
                          <a:solidFill>
                            <a:schemeClr val="tx2">
                              <a:lumMod val="75000"/>
                            </a:schemeClr>
                          </a:solidFill>
                        </a:ln>
                        <a:solidFill>
                          <a:schemeClr val="accent1">
                            <a:lumMod val="50000"/>
                          </a:schemeClr>
                        </a:solidFill>
                        <a:latin typeface="Montserrat" charset="0"/>
                        <a:cs typeface="Montserrat"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a:r>
                        <a:rPr lang="ru-RU" sz="1800" dirty="0">
                          <a:ln>
                            <a:solidFill>
                              <a:schemeClr val="tx2">
                                <a:lumMod val="75000"/>
                              </a:schemeClr>
                            </a:solidFill>
                          </a:ln>
                        </a:rPr>
                        <a:t>272 часа</a:t>
                      </a:r>
                      <a:endParaRPr lang="ru-RU" sz="1800" b="1" dirty="0">
                        <a:ln>
                          <a:solidFill>
                            <a:schemeClr val="tx2">
                              <a:lumMod val="75000"/>
                            </a:schemeClr>
                          </a:solidFill>
                        </a:ln>
                        <a:solidFill>
                          <a:schemeClr val="accent1">
                            <a:lumMod val="50000"/>
                          </a:schemeClr>
                        </a:solidFill>
                        <a:latin typeface="Montserrat" charset="0"/>
                        <a:cs typeface="Montserrat" charset="0"/>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002"/>
                  </a:ext>
                </a:extLst>
              </a:tr>
            </a:tbl>
          </a:graphicData>
        </a:graphic>
      </p:graphicFrame>
      <p:sp>
        <p:nvSpPr>
          <p:cNvPr id="25" name="Прямоугольник 24"/>
          <p:cNvSpPr/>
          <p:nvPr/>
        </p:nvSpPr>
        <p:spPr>
          <a:xfrm>
            <a:off x="319087" y="6691975"/>
            <a:ext cx="9169859" cy="738664"/>
          </a:xfrm>
          <a:prstGeom prst="rect">
            <a:avLst/>
          </a:prstGeom>
        </p:spPr>
        <p:txBody>
          <a:bodyPr wrap="square">
            <a:spAutoFit/>
          </a:bodyPr>
          <a:lstStyle/>
          <a:p>
            <a:r>
              <a:rPr lang="ru-RU" sz="1400" b="1" dirty="0">
                <a:solidFill>
                  <a:srgbClr val="00B0F0"/>
                </a:solidFill>
                <a:latin typeface="Montserrat" panose="00000500000000000000" pitchFamily="50" charset="-52"/>
              </a:rPr>
              <a:t>* Федеральный закон от 24 сентября 2022 г. № 371-ФЗ «О внесении изменений в Федеральный закон «Об образовании в Российской Федерации» и статью 1 Федерального закона «Об обязательных требованиях в Российской Федерации»</a:t>
            </a:r>
          </a:p>
        </p:txBody>
      </p:sp>
      <p:sp>
        <p:nvSpPr>
          <p:cNvPr id="29" name="Прямоугольник 28">
            <a:extLst>
              <a:ext uri="{FF2B5EF4-FFF2-40B4-BE49-F238E27FC236}">
                <a16:creationId xmlns:a16="http://schemas.microsoft.com/office/drawing/2014/main" id="{FC1A2AA4-F40E-4A02-8AC6-2AAA0CC85757}"/>
              </a:ext>
            </a:extLst>
          </p:cNvPr>
          <p:cNvSpPr/>
          <p:nvPr/>
        </p:nvSpPr>
        <p:spPr>
          <a:xfrm>
            <a:off x="197168" y="6691975"/>
            <a:ext cx="45719" cy="69369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90456" tIns="45230" rIns="90456" bIns="45230" rtlCol="0" anchor="ctr"/>
          <a:lstStyle/>
          <a:p>
            <a:pPr algn="ctr"/>
            <a:endParaRPr lang="ru-RU" dirty="0">
              <a:solidFill>
                <a:prstClr val="white"/>
              </a:solidFill>
            </a:endParaRPr>
          </a:p>
        </p:txBody>
      </p:sp>
    </p:spTree>
    <p:extLst>
      <p:ext uri="{BB962C8B-B14F-4D97-AF65-F5344CB8AC3E}">
        <p14:creationId xmlns:p14="http://schemas.microsoft.com/office/powerpoint/2010/main" val="23504465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pattFill prst="pct50">
          <a:fgClr>
            <a:schemeClr val="accent1"/>
          </a:fgClr>
          <a:bgClr>
            <a:schemeClr val="bg1"/>
          </a:bgClr>
        </a:patt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4104EC5-B397-B67B-68FD-000B01A862C9}"/>
              </a:ext>
            </a:extLst>
          </p:cNvPr>
          <p:cNvSpPr txBox="1"/>
          <p:nvPr/>
        </p:nvSpPr>
        <p:spPr>
          <a:xfrm>
            <a:off x="90487" y="960437"/>
            <a:ext cx="12877800" cy="6194516"/>
          </a:xfrm>
          <a:prstGeom prst="rect">
            <a:avLst/>
          </a:prstGeom>
          <a:noFill/>
        </p:spPr>
        <p:txBody>
          <a:bodyPr wrap="square">
            <a:spAutoFit/>
          </a:bodyPr>
          <a:lstStyle/>
          <a:p>
            <a:pPr algn="ctr">
              <a:lnSpc>
                <a:spcPct val="115000"/>
              </a:lnSpc>
              <a:spcAft>
                <a:spcPts val="1000"/>
              </a:spcAft>
            </a:pPr>
            <a:r>
              <a:rPr lang="ru-RU" sz="1400" b="1" i="0" dirty="0">
                <a:solidFill>
                  <a:srgbClr val="376092"/>
                </a:solidFill>
                <a:effectLst/>
                <a:latin typeface="PT Sans" panose="020B0503020203020204" pitchFamily="34" charset="-52"/>
              </a:rPr>
              <a:t>Приказ Министерства просвещения Российской Федерации от 12.08.2022 № 732 "О внесении изменений в федеральный государственный образовательный стандарт среднего общего образования, утвержденный приказом Министерства образования и науки Российской Федерации от 17 мая 2012 г. № 413</a:t>
            </a:r>
          </a:p>
          <a:p>
            <a:pPr algn="l"/>
            <a:r>
              <a:rPr lang="ru-RU" sz="1400" b="1" i="0" dirty="0">
                <a:solidFill>
                  <a:srgbClr val="C00000"/>
                </a:solidFill>
                <a:effectLst/>
                <a:latin typeface="Montserrat" panose="00000500000000000000" pitchFamily="2" charset="0"/>
              </a:rPr>
              <a:t>ФГОС</a:t>
            </a:r>
            <a:endParaRPr lang="ru-RU" sz="1400" b="0" i="0" dirty="0">
              <a:solidFill>
                <a:srgbClr val="C00000"/>
              </a:solidFill>
              <a:effectLst/>
              <a:latin typeface="Montserrat" panose="00000500000000000000" pitchFamily="2" charset="0"/>
            </a:endParaRPr>
          </a:p>
          <a:p>
            <a:pPr algn="l"/>
            <a:r>
              <a:rPr lang="ru-RU" sz="1400" b="1" i="0" dirty="0">
                <a:solidFill>
                  <a:srgbClr val="376092"/>
                </a:solidFill>
                <a:effectLst/>
                <a:latin typeface="Montserrat" panose="00000500000000000000" pitchFamily="2" charset="0"/>
              </a:rPr>
              <a:t>Федеральные государственные образовательные стандарты (ФГОС) – это совокупность требований, обязательных при реализации основных образовательных программ начального общего, основного общего, среднего (полного) общего, начального профессионального, среднего профессионального и высшего профессионального образования образовательными учреждениями, имеющими государственную аккредитацию.</a:t>
            </a:r>
          </a:p>
          <a:p>
            <a:pPr algn="l"/>
            <a:r>
              <a:rPr lang="ru-RU" sz="1400" b="1" i="0" dirty="0">
                <a:solidFill>
                  <a:srgbClr val="C00000"/>
                </a:solidFill>
                <a:effectLst/>
                <a:latin typeface="Montserrat" panose="00000500000000000000" pitchFamily="2" charset="0"/>
              </a:rPr>
              <a:t>Зачем нужны ФГОС?</a:t>
            </a:r>
          </a:p>
          <a:p>
            <a:pPr algn="l"/>
            <a:r>
              <a:rPr lang="ru-RU" sz="1400" b="1" i="0" dirty="0">
                <a:solidFill>
                  <a:srgbClr val="376092"/>
                </a:solidFill>
                <a:effectLst/>
                <a:latin typeface="Montserrat" panose="00000500000000000000" pitchFamily="2" charset="0"/>
              </a:rPr>
              <a:t>Федеральные государственные образовательные стандарты обеспечивают:</a:t>
            </a:r>
          </a:p>
          <a:p>
            <a:pPr algn="l">
              <a:buFont typeface="Arial" panose="020B0604020202020204" pitchFamily="34" charset="0"/>
              <a:buChar char="•"/>
            </a:pPr>
            <a:r>
              <a:rPr lang="ru-RU" sz="1400" b="1" i="0" dirty="0">
                <a:solidFill>
                  <a:srgbClr val="376092"/>
                </a:solidFill>
                <a:effectLst/>
                <a:latin typeface="Montserrat" panose="00000500000000000000" pitchFamily="2" charset="0"/>
              </a:rPr>
              <a:t>единство образовательного пространства Российской Федерации;</a:t>
            </a:r>
          </a:p>
          <a:p>
            <a:pPr algn="l">
              <a:buFont typeface="Arial" panose="020B0604020202020204" pitchFamily="34" charset="0"/>
              <a:buChar char="•"/>
            </a:pPr>
            <a:r>
              <a:rPr lang="ru-RU" sz="1400" b="1" i="0" dirty="0">
                <a:solidFill>
                  <a:srgbClr val="376092"/>
                </a:solidFill>
                <a:effectLst/>
                <a:latin typeface="Montserrat" panose="00000500000000000000" pitchFamily="2" charset="0"/>
              </a:rPr>
              <a:t>преемственность основных образовательных программ начального общего, основного общего, среднего (полного) общего, начального профессионального, среднего профессионального и высшего профессионального образования.</a:t>
            </a:r>
          </a:p>
          <a:p>
            <a:pPr algn="l"/>
            <a:r>
              <a:rPr lang="ru-RU" sz="1400" b="1" i="0" dirty="0">
                <a:solidFill>
                  <a:srgbClr val="C00000"/>
                </a:solidFill>
                <a:effectLst/>
                <a:latin typeface="Montserrat" panose="00000500000000000000" pitchFamily="2" charset="0"/>
              </a:rPr>
              <a:t>Что предусматривает ФГОС?</a:t>
            </a:r>
          </a:p>
          <a:p>
            <a:pPr algn="l"/>
            <a:r>
              <a:rPr lang="ru-RU" sz="1400" b="1" i="0" dirty="0">
                <a:solidFill>
                  <a:srgbClr val="376092"/>
                </a:solidFill>
                <a:effectLst/>
                <a:latin typeface="Montserrat" panose="00000500000000000000" pitchFamily="2" charset="0"/>
              </a:rPr>
              <a:t>Каждый стандарт включает 3 вида требований:</a:t>
            </a:r>
          </a:p>
          <a:p>
            <a:pPr algn="l">
              <a:buFont typeface="+mj-lt"/>
              <a:buAutoNum type="arabicPeriod"/>
            </a:pPr>
            <a:r>
              <a:rPr lang="ru-RU" sz="1400" b="1" i="0" dirty="0">
                <a:solidFill>
                  <a:srgbClr val="376092"/>
                </a:solidFill>
                <a:effectLst/>
                <a:latin typeface="Montserrat" panose="00000500000000000000" pitchFamily="2" charset="0"/>
              </a:rPr>
              <a:t>требования к структуре основных образовательных программ, в том числе требования к соотношению частей основной образовательной программы и их объёму, а также к соотношению обязательной части основной образовательной программы и части, формируемой участниками образовательного процесса;</a:t>
            </a:r>
          </a:p>
          <a:p>
            <a:pPr algn="l">
              <a:buFont typeface="+mj-lt"/>
              <a:buAutoNum type="arabicPeriod"/>
            </a:pPr>
            <a:r>
              <a:rPr lang="ru-RU" sz="1400" b="1" i="0" dirty="0">
                <a:solidFill>
                  <a:srgbClr val="376092"/>
                </a:solidFill>
                <a:effectLst/>
                <a:latin typeface="Montserrat" panose="00000500000000000000" pitchFamily="2" charset="0"/>
              </a:rPr>
              <a:t>требования к условиям реализации основных образовательных программ, в том числе кадровым, финансовым, материально-техническим и иным условиям;</a:t>
            </a:r>
          </a:p>
          <a:p>
            <a:pPr algn="l">
              <a:buFont typeface="+mj-lt"/>
              <a:buAutoNum type="arabicPeriod"/>
            </a:pPr>
            <a:r>
              <a:rPr lang="ru-RU" sz="1400" b="1" i="0" dirty="0">
                <a:solidFill>
                  <a:srgbClr val="376092"/>
                </a:solidFill>
                <a:effectLst/>
                <a:latin typeface="Montserrat" panose="00000500000000000000" pitchFamily="2" charset="0"/>
              </a:rPr>
              <a:t>требования к результатам освоения основных образовательных программ.</a:t>
            </a:r>
          </a:p>
          <a:p>
            <a:pPr algn="ctr">
              <a:lnSpc>
                <a:spcPct val="115000"/>
              </a:lnSpc>
              <a:spcAft>
                <a:spcPts val="1000"/>
              </a:spcAft>
            </a:pPr>
            <a:endParaRPr lang="ru-RU" sz="1400" b="1" dirty="0">
              <a:solidFill>
                <a:srgbClr val="376092"/>
              </a:solidFill>
              <a:latin typeface="PT Sans" panose="020B0503020203020204" pitchFamily="34" charset="-52"/>
              <a:ea typeface="Times New Roman" panose="02020603050405020304" pitchFamily="18" charset="0"/>
              <a:cs typeface="Times New Roman" panose="02020603050405020304" pitchFamily="18" charset="0"/>
            </a:endParaRPr>
          </a:p>
          <a:p>
            <a:pPr algn="ctr">
              <a:lnSpc>
                <a:spcPct val="115000"/>
              </a:lnSpc>
              <a:spcAft>
                <a:spcPts val="1000"/>
              </a:spcAft>
            </a:pPr>
            <a:r>
              <a:rPr lang="ru-RU" sz="18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Введение обновленных ФГОС СОО</a:t>
            </a:r>
            <a:endParaRPr lang="ru-RU" sz="1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1000"/>
              </a:spcAft>
            </a:pPr>
            <a:r>
              <a:rPr lang="ru-RU" sz="1400" b="1" dirty="0">
                <a:solidFill>
                  <a:srgbClr val="376092"/>
                </a:solidFill>
                <a:effectLst/>
                <a:latin typeface="Times New Roman" panose="02020603050405020304" pitchFamily="18" charset="0"/>
                <a:ea typeface="Times New Roman" panose="02020603050405020304" pitchFamily="18" charset="0"/>
                <a:cs typeface="Times New Roman" panose="02020603050405020304" pitchFamily="18" charset="0"/>
              </a:rPr>
              <a:t>С  1 сентября 2023 года обучающиеся 10 классов российских  школ переходят на  обновленный Федеральный государственный образовательный стандарт среднего общего образования (ФГОС СОО), утвержденный Приказом </a:t>
            </a:r>
            <a:r>
              <a:rPr lang="ru-RU" sz="1400" b="1" dirty="0" err="1">
                <a:solidFill>
                  <a:srgbClr val="376092"/>
                </a:solidFill>
                <a:effectLst/>
                <a:latin typeface="Times New Roman" panose="02020603050405020304" pitchFamily="18" charset="0"/>
                <a:ea typeface="Times New Roman" panose="02020603050405020304" pitchFamily="18" charset="0"/>
                <a:cs typeface="Times New Roman" panose="02020603050405020304" pitchFamily="18" charset="0"/>
              </a:rPr>
              <a:t>Минпросвещения</a:t>
            </a:r>
            <a:r>
              <a:rPr lang="ru-RU" sz="1400" b="1" dirty="0">
                <a:solidFill>
                  <a:srgbClr val="376092"/>
                </a:solidFill>
                <a:effectLst/>
                <a:latin typeface="Times New Roman" panose="02020603050405020304" pitchFamily="18" charset="0"/>
                <a:ea typeface="Times New Roman" panose="02020603050405020304" pitchFamily="18" charset="0"/>
                <a:cs typeface="Times New Roman" panose="02020603050405020304" pitchFamily="18" charset="0"/>
              </a:rPr>
              <a:t> от 12.08.2022 № 732.</a:t>
            </a:r>
            <a:endParaRPr lang="ru-RU" sz="1400" b="1" dirty="0">
              <a:solidFill>
                <a:srgbClr val="376092"/>
              </a:solidFill>
              <a:effectLst/>
              <a:latin typeface="Calibri" panose="020F0502020204030204" pitchFamily="34" charset="0"/>
              <a:ea typeface="Calibri" panose="020F0502020204030204" pitchFamily="34" charset="0"/>
              <a:cs typeface="Times New Roman" panose="02020603050405020304" pitchFamily="18" charset="0"/>
            </a:endParaRPr>
          </a:p>
          <a:p>
            <a:endParaRPr lang="ru-RU" dirty="0"/>
          </a:p>
        </p:txBody>
      </p:sp>
      <p:sp>
        <p:nvSpPr>
          <p:cNvPr id="5" name="TextBox 4">
            <a:extLst>
              <a:ext uri="{FF2B5EF4-FFF2-40B4-BE49-F238E27FC236}">
                <a16:creationId xmlns:a16="http://schemas.microsoft.com/office/drawing/2014/main" id="{24F8171D-6576-E59C-E1B8-9B23BAD70EA5}"/>
              </a:ext>
            </a:extLst>
          </p:cNvPr>
          <p:cNvSpPr txBox="1"/>
          <p:nvPr/>
        </p:nvSpPr>
        <p:spPr>
          <a:xfrm>
            <a:off x="776287" y="404722"/>
            <a:ext cx="7696200" cy="357534"/>
          </a:xfrm>
          <a:prstGeom prst="rect">
            <a:avLst/>
          </a:prstGeom>
          <a:noFill/>
        </p:spPr>
        <p:txBody>
          <a:bodyPr wrap="square">
            <a:spAutoFit/>
          </a:bodyPr>
          <a:lstStyle/>
          <a:p>
            <a:pPr algn="ctr">
              <a:lnSpc>
                <a:spcPct val="115000"/>
              </a:lnSpc>
              <a:spcAft>
                <a:spcPts val="1000"/>
              </a:spcAft>
            </a:pPr>
            <a:r>
              <a:rPr lang="ru-RU" sz="16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Нормативно-правовые документы</a:t>
            </a:r>
            <a:endParaRPr lang="ru-RU" sz="16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56203488"/>
      </p:ext>
    </p:extLst>
  </p:cSld>
  <p:clrMapOvr>
    <a:masterClrMapping/>
  </p:clrMapOvr>
</p:sld>
</file>

<file path=ppt/theme/theme1.xml><?xml version="1.0" encoding="utf-8"?>
<a:theme xmlns:a="http://schemas.openxmlformats.org/drawingml/2006/main" name="10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8200</TotalTime>
  <Words>1313</Words>
  <Application>Microsoft Office PowerPoint</Application>
  <PresentationFormat>Произвольный</PresentationFormat>
  <Paragraphs>146</Paragraphs>
  <Slides>5</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5</vt:i4>
      </vt:variant>
    </vt:vector>
  </HeadingPairs>
  <TitlesOfParts>
    <vt:vector size="11" baseType="lpstr">
      <vt:lpstr>Times New Roman</vt:lpstr>
      <vt:lpstr>PT Sans</vt:lpstr>
      <vt:lpstr>Arial</vt:lpstr>
      <vt:lpstr>Montserrat</vt:lpstr>
      <vt:lpstr>Calibri</vt:lpstr>
      <vt:lpstr>10_Office Theme</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User;konushkina-aa@edu.gov.ru</dc:creator>
  <cp:lastModifiedBy>79898664356</cp:lastModifiedBy>
  <cp:revision>465</cp:revision>
  <cp:lastPrinted>2022-05-06T07:48:22Z</cp:lastPrinted>
  <dcterms:created xsi:type="dcterms:W3CDTF">2006-08-16T00:00:00Z</dcterms:created>
  <dcterms:modified xsi:type="dcterms:W3CDTF">2023-05-19T09:23:48Z</dcterms:modified>
  <dc:identifier>DAEwuR-fI4k</dc:identifier>
</cp:coreProperties>
</file>