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8"/>
  </p:notesMasterIdLst>
  <p:sldIdLst>
    <p:sldId id="350" r:id="rId2"/>
    <p:sldId id="447" r:id="rId3"/>
    <p:sldId id="446" r:id="rId4"/>
    <p:sldId id="398" r:id="rId5"/>
    <p:sldId id="401" r:id="rId6"/>
    <p:sldId id="405" r:id="rId7"/>
    <p:sldId id="402" r:id="rId8"/>
    <p:sldId id="403" r:id="rId9"/>
    <p:sldId id="366" r:id="rId10"/>
    <p:sldId id="404" r:id="rId11"/>
    <p:sldId id="368" r:id="rId12"/>
    <p:sldId id="369" r:id="rId13"/>
    <p:sldId id="406" r:id="rId14"/>
    <p:sldId id="370" r:id="rId15"/>
    <p:sldId id="409" r:id="rId16"/>
    <p:sldId id="416" r:id="rId17"/>
    <p:sldId id="371" r:id="rId18"/>
    <p:sldId id="407" r:id="rId19"/>
    <p:sldId id="411" r:id="rId20"/>
    <p:sldId id="315" r:id="rId21"/>
    <p:sldId id="418" r:id="rId22"/>
    <p:sldId id="419" r:id="rId23"/>
    <p:sldId id="417" r:id="rId24"/>
    <p:sldId id="421" r:id="rId25"/>
    <p:sldId id="422" r:id="rId26"/>
    <p:sldId id="423" r:id="rId27"/>
    <p:sldId id="425" r:id="rId28"/>
    <p:sldId id="426" r:id="rId29"/>
    <p:sldId id="427" r:id="rId30"/>
    <p:sldId id="431" r:id="rId31"/>
    <p:sldId id="428" r:id="rId32"/>
    <p:sldId id="429" r:id="rId33"/>
    <p:sldId id="430" r:id="rId34"/>
    <p:sldId id="412" r:id="rId35"/>
    <p:sldId id="433" r:id="rId36"/>
    <p:sldId id="435" r:id="rId37"/>
    <p:sldId id="436" r:id="rId38"/>
    <p:sldId id="439" r:id="rId39"/>
    <p:sldId id="363" r:id="rId40"/>
    <p:sldId id="373" r:id="rId41"/>
    <p:sldId id="388" r:id="rId42"/>
    <p:sldId id="385" r:id="rId43"/>
    <p:sldId id="386" r:id="rId44"/>
    <p:sldId id="387" r:id="rId45"/>
    <p:sldId id="364" r:id="rId46"/>
    <p:sldId id="434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CC"/>
    <a:srgbClr val="CC00CC"/>
    <a:srgbClr val="CC99FF"/>
    <a:srgbClr val="E6E6E6"/>
    <a:srgbClr val="96BE6E"/>
    <a:srgbClr val="56CC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24CC99-9F94-48C2-9F3F-6DB87A252385}" v="10" dt="2020-09-01T09:20:21.853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48" autoAdjust="0"/>
    <p:restoredTop sz="94660"/>
  </p:normalViewPr>
  <p:slideViewPr>
    <p:cSldViewPr snapToGrid="0">
      <p:cViewPr>
        <p:scale>
          <a:sx n="90" d="100"/>
          <a:sy n="90" d="100"/>
        </p:scale>
        <p:origin x="-66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923636-2390-49A2-9AB4-C0D5256240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CB717F-D90B-4B0F-97AA-B824A26E0136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3200" b="1" dirty="0" smtClean="0">
              <a:solidFill>
                <a:srgbClr val="7030A0"/>
              </a:solidFill>
            </a:rPr>
            <a:t>1</a:t>
          </a:r>
          <a:r>
            <a:rPr lang="ru-RU" sz="3200" b="1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грамотности.</a:t>
          </a:r>
          <a:endParaRPr lang="ru-RU" sz="3200" b="1" dirty="0">
            <a:solidFill>
              <a:srgbClr val="7030A0"/>
            </a:solidFill>
          </a:endParaRPr>
        </a:p>
      </dgm:t>
    </dgm:pt>
    <dgm:pt modelId="{01052FA7-37B9-4361-9DB2-329A5F71A456}" type="parTrans" cxnId="{7AB7BC07-374A-482C-A3D4-7B4783A3F187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C777F601-0DB6-4A4A-8092-4AE41FDCF9EC}" type="sibTrans" cxnId="{7AB7BC07-374A-482C-A3D4-7B4783A3F187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2970C6A7-D67E-460F-83AB-F61BFAC2BA44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3200" b="1" dirty="0" smtClean="0">
              <a:solidFill>
                <a:srgbClr val="7030A0"/>
              </a:solidFill>
            </a:rPr>
            <a:t>3. Примеры, модель и характеристики заданий для оценки креативного мышления</a:t>
          </a:r>
          <a:endParaRPr lang="ru-RU" sz="3200" b="1" dirty="0">
            <a:solidFill>
              <a:srgbClr val="7030A0"/>
            </a:solidFill>
          </a:endParaRPr>
        </a:p>
      </dgm:t>
    </dgm:pt>
    <dgm:pt modelId="{5219FB5E-FC22-4689-811B-3098188B6715}" type="parTrans" cxnId="{86F5E3D2-29D0-4A97-A271-CEF78D240C1B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7015A153-69FB-4415-B637-41EA7C49EEF5}" type="sibTrans" cxnId="{86F5E3D2-29D0-4A97-A271-CEF78D240C1B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2F4F81BC-28EA-4D0B-9FEF-C012AC1428BC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3200" b="1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3200" dirty="0"/>
        </a:p>
      </dgm:t>
    </dgm:pt>
    <dgm:pt modelId="{DD2C3C6C-9FF1-46FA-B6DC-45BC946F810E}" type="parTrans" cxnId="{782830E4-8E76-4226-902E-6A9E5220CE01}">
      <dgm:prSet/>
      <dgm:spPr/>
      <dgm:t>
        <a:bodyPr/>
        <a:lstStyle/>
        <a:p>
          <a:endParaRPr lang="ru-RU"/>
        </a:p>
      </dgm:t>
    </dgm:pt>
    <dgm:pt modelId="{82456857-5A31-409E-90BB-2E10071B95D2}" type="sibTrans" cxnId="{782830E4-8E76-4226-902E-6A9E5220CE01}">
      <dgm:prSet/>
      <dgm:spPr/>
      <dgm:t>
        <a:bodyPr/>
        <a:lstStyle/>
        <a:p>
          <a:endParaRPr lang="ru-RU"/>
        </a:p>
      </dgm:t>
    </dgm:pt>
    <dgm:pt modelId="{6455EC08-DA1C-4D7C-85D4-7B90BF65C8B4}" type="pres">
      <dgm:prSet presAssocID="{D0923636-2390-49A2-9AB4-C0D5256240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DB7A-1001-478F-A79C-7CD746E4414A}" type="pres">
      <dgm:prSet presAssocID="{D2CB717F-D90B-4B0F-97AA-B824A26E0136}" presName="parentText" presStyleLbl="node1" presStyleIdx="0" presStyleCnt="3" custScaleY="125418" custLinFactNeighborY="-966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BE6A7-8D8E-44D7-985E-70525CF864F6}" type="pres">
      <dgm:prSet presAssocID="{C777F601-0DB6-4A4A-8092-4AE41FDCF9EC}" presName="spacer" presStyleCnt="0"/>
      <dgm:spPr/>
    </dgm:pt>
    <dgm:pt modelId="{C1A7C97C-39BC-447D-9869-D05A1EE0DB26}" type="pres">
      <dgm:prSet presAssocID="{2F4F81BC-28EA-4D0B-9FEF-C012AC1428BC}" presName="parentText" presStyleLbl="node1" presStyleIdx="1" presStyleCnt="3" custScaleY="55741" custLinFactNeighborY="-596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1AFFE-9DA6-4461-A5A2-DDFEE88D1DD0}" type="pres">
      <dgm:prSet presAssocID="{82456857-5A31-409E-90BB-2E10071B95D2}" presName="spacer" presStyleCnt="0"/>
      <dgm:spPr/>
    </dgm:pt>
    <dgm:pt modelId="{C5F2657E-B6B2-46B5-AC94-5A1347077BD1}" type="pres">
      <dgm:prSet presAssocID="{2970C6A7-D67E-460F-83AB-F61BFAC2BA44}" presName="parentText" presStyleLbl="node1" presStyleIdx="2" presStyleCnt="3" custScaleY="84245" custLinFactNeighborY="117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12B75F-C758-4BC8-AC40-D3B0532ECBBD}" type="presOf" srcId="{D0923636-2390-49A2-9AB4-C0D525624022}" destId="{6455EC08-DA1C-4D7C-85D4-7B90BF65C8B4}" srcOrd="0" destOrd="0" presId="urn:microsoft.com/office/officeart/2005/8/layout/vList2"/>
    <dgm:cxn modelId="{4EBAE320-FC32-4FEA-9F1B-2277A42F88B8}" type="presOf" srcId="{D2CB717F-D90B-4B0F-97AA-B824A26E0136}" destId="{6AB7DB7A-1001-478F-A79C-7CD746E4414A}" srcOrd="0" destOrd="0" presId="urn:microsoft.com/office/officeart/2005/8/layout/vList2"/>
    <dgm:cxn modelId="{06D55399-9F73-4595-B6B1-9B46F3477237}" type="presOf" srcId="{2970C6A7-D67E-460F-83AB-F61BFAC2BA44}" destId="{C5F2657E-B6B2-46B5-AC94-5A1347077BD1}" srcOrd="0" destOrd="0" presId="urn:microsoft.com/office/officeart/2005/8/layout/vList2"/>
    <dgm:cxn modelId="{86F5E3D2-29D0-4A97-A271-CEF78D240C1B}" srcId="{D0923636-2390-49A2-9AB4-C0D525624022}" destId="{2970C6A7-D67E-460F-83AB-F61BFAC2BA44}" srcOrd="2" destOrd="0" parTransId="{5219FB5E-FC22-4689-811B-3098188B6715}" sibTransId="{7015A153-69FB-4415-B637-41EA7C49EEF5}"/>
    <dgm:cxn modelId="{7AB7BC07-374A-482C-A3D4-7B4783A3F187}" srcId="{D0923636-2390-49A2-9AB4-C0D525624022}" destId="{D2CB717F-D90B-4B0F-97AA-B824A26E0136}" srcOrd="0" destOrd="0" parTransId="{01052FA7-37B9-4361-9DB2-329A5F71A456}" sibTransId="{C777F601-0DB6-4A4A-8092-4AE41FDCF9EC}"/>
    <dgm:cxn modelId="{782830E4-8E76-4226-902E-6A9E5220CE01}" srcId="{D0923636-2390-49A2-9AB4-C0D525624022}" destId="{2F4F81BC-28EA-4D0B-9FEF-C012AC1428BC}" srcOrd="1" destOrd="0" parTransId="{DD2C3C6C-9FF1-46FA-B6DC-45BC946F810E}" sibTransId="{82456857-5A31-409E-90BB-2E10071B95D2}"/>
    <dgm:cxn modelId="{1176F42C-3148-4DBD-B847-AA62D3DC9A3F}" type="presOf" srcId="{2F4F81BC-28EA-4D0B-9FEF-C012AC1428BC}" destId="{C1A7C97C-39BC-447D-9869-D05A1EE0DB26}" srcOrd="0" destOrd="0" presId="urn:microsoft.com/office/officeart/2005/8/layout/vList2"/>
    <dgm:cxn modelId="{FFF820DA-9847-4514-AB45-A9B4AB89A412}" type="presParOf" srcId="{6455EC08-DA1C-4D7C-85D4-7B90BF65C8B4}" destId="{6AB7DB7A-1001-478F-A79C-7CD746E4414A}" srcOrd="0" destOrd="0" presId="urn:microsoft.com/office/officeart/2005/8/layout/vList2"/>
    <dgm:cxn modelId="{46483949-6FCE-4EEA-A444-1DFDCDBD6C9D}" type="presParOf" srcId="{6455EC08-DA1C-4D7C-85D4-7B90BF65C8B4}" destId="{CEBBE6A7-8D8E-44D7-985E-70525CF864F6}" srcOrd="1" destOrd="0" presId="urn:microsoft.com/office/officeart/2005/8/layout/vList2"/>
    <dgm:cxn modelId="{5B0871AD-26D8-47EB-B3F9-25966A5F690E}" type="presParOf" srcId="{6455EC08-DA1C-4D7C-85D4-7B90BF65C8B4}" destId="{C1A7C97C-39BC-447D-9869-D05A1EE0DB26}" srcOrd="2" destOrd="0" presId="urn:microsoft.com/office/officeart/2005/8/layout/vList2"/>
    <dgm:cxn modelId="{EEB703D8-C438-4E4D-860C-9473A81255AE}" type="presParOf" srcId="{6455EC08-DA1C-4D7C-85D4-7B90BF65C8B4}" destId="{DEC1AFFE-9DA6-4461-A5A2-DDFEE88D1DD0}" srcOrd="3" destOrd="0" presId="urn:microsoft.com/office/officeart/2005/8/layout/vList2"/>
    <dgm:cxn modelId="{4A68318C-0F3A-48EC-A642-EB09F23C801F}" type="presParOf" srcId="{6455EC08-DA1C-4D7C-85D4-7B90BF65C8B4}" destId="{C5F2657E-B6B2-46B5-AC94-5A1347077BD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923636-2390-49A2-9AB4-C0D5256240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CB717F-D90B-4B0F-97AA-B824A26E0136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en-US" sz="4000" b="1" dirty="0" smtClean="0">
              <a:solidFill>
                <a:schemeClr val="bg1"/>
              </a:solidFill>
            </a:rPr>
            <a:t>1</a:t>
          </a:r>
          <a:r>
            <a:rPr lang="ru-RU" sz="4000" b="1" dirty="0" smtClean="0">
              <a:solidFill>
                <a:schemeClr val="bg1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4000" b="1" dirty="0">
            <a:solidFill>
              <a:schemeClr val="bg1"/>
            </a:solidFill>
          </a:endParaRPr>
        </a:p>
      </dgm:t>
    </dgm:pt>
    <dgm:pt modelId="{01052FA7-37B9-4361-9DB2-329A5F71A456}" type="parTrans" cxnId="{7AB7BC07-374A-482C-A3D4-7B4783A3F187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C777F601-0DB6-4A4A-8092-4AE41FDCF9EC}" type="sibTrans" cxnId="{7AB7BC07-374A-482C-A3D4-7B4783A3F187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2970C6A7-D67E-460F-83AB-F61BFAC2BA44}">
      <dgm:prSet phldrT="[Текст]" custT="1"/>
      <dgm:spPr>
        <a:solidFill>
          <a:schemeClr val="bg1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2800" b="0" dirty="0" smtClean="0">
              <a:solidFill>
                <a:srgbClr val="7030A0"/>
              </a:solidFill>
            </a:rPr>
            <a:t>3. Модель и характеристики задания для оценки креативного мышления</a:t>
          </a:r>
          <a:endParaRPr lang="ru-RU" sz="2800" b="0" dirty="0">
            <a:solidFill>
              <a:srgbClr val="7030A0"/>
            </a:solidFill>
          </a:endParaRPr>
        </a:p>
      </dgm:t>
    </dgm:pt>
    <dgm:pt modelId="{5219FB5E-FC22-4689-811B-3098188B6715}" type="parTrans" cxnId="{86F5E3D2-29D0-4A97-A271-CEF78D240C1B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7015A153-69FB-4415-B637-41EA7C49EEF5}" type="sibTrans" cxnId="{86F5E3D2-29D0-4A97-A271-CEF78D240C1B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2F4F81BC-28EA-4D0B-9FEF-C012AC1428BC}">
      <dgm:prSet custT="1"/>
      <dgm:spPr>
        <a:solidFill>
          <a:schemeClr val="bg1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2800" b="0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2800" b="0" dirty="0"/>
        </a:p>
      </dgm:t>
    </dgm:pt>
    <dgm:pt modelId="{DD2C3C6C-9FF1-46FA-B6DC-45BC946F810E}" type="parTrans" cxnId="{782830E4-8E76-4226-902E-6A9E5220CE01}">
      <dgm:prSet/>
      <dgm:spPr/>
      <dgm:t>
        <a:bodyPr/>
        <a:lstStyle/>
        <a:p>
          <a:endParaRPr lang="ru-RU"/>
        </a:p>
      </dgm:t>
    </dgm:pt>
    <dgm:pt modelId="{82456857-5A31-409E-90BB-2E10071B95D2}" type="sibTrans" cxnId="{782830E4-8E76-4226-902E-6A9E5220CE01}">
      <dgm:prSet/>
      <dgm:spPr/>
      <dgm:t>
        <a:bodyPr/>
        <a:lstStyle/>
        <a:p>
          <a:endParaRPr lang="ru-RU"/>
        </a:p>
      </dgm:t>
    </dgm:pt>
    <dgm:pt modelId="{6455EC08-DA1C-4D7C-85D4-7B90BF65C8B4}" type="pres">
      <dgm:prSet presAssocID="{D0923636-2390-49A2-9AB4-C0D5256240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DB7A-1001-478F-A79C-7CD746E4414A}" type="pres">
      <dgm:prSet presAssocID="{D2CB717F-D90B-4B0F-97AA-B824A26E0136}" presName="parentText" presStyleLbl="node1" presStyleIdx="0" presStyleCnt="3" custScaleY="97680" custLinFactY="-1866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BE6A7-8D8E-44D7-985E-70525CF864F6}" type="pres">
      <dgm:prSet presAssocID="{C777F601-0DB6-4A4A-8092-4AE41FDCF9EC}" presName="spacer" presStyleCnt="0"/>
      <dgm:spPr/>
    </dgm:pt>
    <dgm:pt modelId="{C1A7C97C-39BC-447D-9869-D05A1EE0DB26}" type="pres">
      <dgm:prSet presAssocID="{2F4F81BC-28EA-4D0B-9FEF-C012AC1428BC}" presName="parentText" presStyleLbl="node1" presStyleIdx="1" presStyleCnt="3" custScaleY="31152" custLinFactY="-11344" custLinFactNeighborX="-10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1AFFE-9DA6-4461-A5A2-DDFEE88D1DD0}" type="pres">
      <dgm:prSet presAssocID="{82456857-5A31-409E-90BB-2E10071B95D2}" presName="spacer" presStyleCnt="0"/>
      <dgm:spPr/>
    </dgm:pt>
    <dgm:pt modelId="{C5F2657E-B6B2-46B5-AC94-5A1347077BD1}" type="pres">
      <dgm:prSet presAssocID="{2970C6A7-D67E-460F-83AB-F61BFAC2BA44}" presName="parentText" presStyleLbl="node1" presStyleIdx="2" presStyleCnt="3" custScaleY="45779" custLinFactNeighborY="-9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97B608-F975-473F-A317-285787079600}" type="presOf" srcId="{2970C6A7-D67E-460F-83AB-F61BFAC2BA44}" destId="{C5F2657E-B6B2-46B5-AC94-5A1347077BD1}" srcOrd="0" destOrd="0" presId="urn:microsoft.com/office/officeart/2005/8/layout/vList2"/>
    <dgm:cxn modelId="{0FEEF5CD-65D8-4D71-AA44-F8F2BFD917E3}" type="presOf" srcId="{D2CB717F-D90B-4B0F-97AA-B824A26E0136}" destId="{6AB7DB7A-1001-478F-A79C-7CD746E4414A}" srcOrd="0" destOrd="0" presId="urn:microsoft.com/office/officeart/2005/8/layout/vList2"/>
    <dgm:cxn modelId="{05053A13-54D9-4FBA-A134-8FAA0FEB13E9}" type="presOf" srcId="{D0923636-2390-49A2-9AB4-C0D525624022}" destId="{6455EC08-DA1C-4D7C-85D4-7B90BF65C8B4}" srcOrd="0" destOrd="0" presId="urn:microsoft.com/office/officeart/2005/8/layout/vList2"/>
    <dgm:cxn modelId="{1CE3A059-BC83-40D1-AAF3-BABE2B09D3C1}" type="presOf" srcId="{2F4F81BC-28EA-4D0B-9FEF-C012AC1428BC}" destId="{C1A7C97C-39BC-447D-9869-D05A1EE0DB26}" srcOrd="0" destOrd="0" presId="urn:microsoft.com/office/officeart/2005/8/layout/vList2"/>
    <dgm:cxn modelId="{7AB7BC07-374A-482C-A3D4-7B4783A3F187}" srcId="{D0923636-2390-49A2-9AB4-C0D525624022}" destId="{D2CB717F-D90B-4B0F-97AA-B824A26E0136}" srcOrd="0" destOrd="0" parTransId="{01052FA7-37B9-4361-9DB2-329A5F71A456}" sibTransId="{C777F601-0DB6-4A4A-8092-4AE41FDCF9EC}"/>
    <dgm:cxn modelId="{86F5E3D2-29D0-4A97-A271-CEF78D240C1B}" srcId="{D0923636-2390-49A2-9AB4-C0D525624022}" destId="{2970C6A7-D67E-460F-83AB-F61BFAC2BA44}" srcOrd="2" destOrd="0" parTransId="{5219FB5E-FC22-4689-811B-3098188B6715}" sibTransId="{7015A153-69FB-4415-B637-41EA7C49EEF5}"/>
    <dgm:cxn modelId="{782830E4-8E76-4226-902E-6A9E5220CE01}" srcId="{D0923636-2390-49A2-9AB4-C0D525624022}" destId="{2F4F81BC-28EA-4D0B-9FEF-C012AC1428BC}" srcOrd="1" destOrd="0" parTransId="{DD2C3C6C-9FF1-46FA-B6DC-45BC946F810E}" sibTransId="{82456857-5A31-409E-90BB-2E10071B95D2}"/>
    <dgm:cxn modelId="{C1A1C904-7FBA-477F-BCE8-D937D6B15FE8}" type="presParOf" srcId="{6455EC08-DA1C-4D7C-85D4-7B90BF65C8B4}" destId="{6AB7DB7A-1001-478F-A79C-7CD746E4414A}" srcOrd="0" destOrd="0" presId="urn:microsoft.com/office/officeart/2005/8/layout/vList2"/>
    <dgm:cxn modelId="{98BFDBCA-0DE9-491C-B502-BEF7A9150D93}" type="presParOf" srcId="{6455EC08-DA1C-4D7C-85D4-7B90BF65C8B4}" destId="{CEBBE6A7-8D8E-44D7-985E-70525CF864F6}" srcOrd="1" destOrd="0" presId="urn:microsoft.com/office/officeart/2005/8/layout/vList2"/>
    <dgm:cxn modelId="{45D67B5A-D012-4B83-B8E3-FA7E4210BA6E}" type="presParOf" srcId="{6455EC08-DA1C-4D7C-85D4-7B90BF65C8B4}" destId="{C1A7C97C-39BC-447D-9869-D05A1EE0DB26}" srcOrd="2" destOrd="0" presId="urn:microsoft.com/office/officeart/2005/8/layout/vList2"/>
    <dgm:cxn modelId="{865D40CA-1356-471C-AAB4-CBE1A678A52B}" type="presParOf" srcId="{6455EC08-DA1C-4D7C-85D4-7B90BF65C8B4}" destId="{DEC1AFFE-9DA6-4461-A5A2-DDFEE88D1DD0}" srcOrd="3" destOrd="0" presId="urn:microsoft.com/office/officeart/2005/8/layout/vList2"/>
    <dgm:cxn modelId="{7E0CECD4-DD13-4FF0-9B71-FF707B9D4D2E}" type="presParOf" srcId="{6455EC08-DA1C-4D7C-85D4-7B90BF65C8B4}" destId="{C5F2657E-B6B2-46B5-AC94-5A1347077BD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B45CE0-0860-4396-A084-FC2CEB898E32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A2899A72-4F3B-45FD-BDE4-D99F3CDB5CC4}">
      <dgm:prSet phldrT="[Текст]"/>
      <dgm:spPr>
        <a:solidFill>
          <a:srgbClr val="FF99FF"/>
        </a:solidFill>
        <a:ln>
          <a:solidFill>
            <a:srgbClr val="CC00F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Общее образование</a:t>
          </a:r>
          <a:endParaRPr lang="ru-RU" b="1" dirty="0">
            <a:solidFill>
              <a:srgbClr val="7030A0"/>
            </a:solidFill>
          </a:endParaRPr>
        </a:p>
      </dgm:t>
    </dgm:pt>
    <dgm:pt modelId="{B1423453-61AA-483A-907D-87F51CA53D62}" type="parTrans" cxnId="{4AE26BA0-115D-4F10-970E-DAAE8A8134C5}">
      <dgm:prSet/>
      <dgm:spPr/>
      <dgm:t>
        <a:bodyPr/>
        <a:lstStyle/>
        <a:p>
          <a:endParaRPr lang="ru-RU"/>
        </a:p>
      </dgm:t>
    </dgm:pt>
    <dgm:pt modelId="{5E56D0E2-61A7-4EDB-BBFD-C333C622C87C}" type="sibTrans" cxnId="{4AE26BA0-115D-4F10-970E-DAAE8A8134C5}">
      <dgm:prSet/>
      <dgm:spPr/>
      <dgm:t>
        <a:bodyPr/>
        <a:lstStyle/>
        <a:p>
          <a:endParaRPr lang="ru-RU">
            <a:solidFill>
              <a:srgbClr val="7030A0"/>
            </a:solidFill>
          </a:endParaRPr>
        </a:p>
      </dgm:t>
    </dgm:pt>
    <dgm:pt modelId="{C1B95453-3361-4F39-B029-B50D9F04256B}">
      <dgm:prSet phldrT="[Текст]" custT="1"/>
      <dgm:spPr>
        <a:solidFill>
          <a:schemeClr val="accent6">
            <a:lumMod val="75000"/>
          </a:schemeClr>
        </a:solidFill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2000" b="1" dirty="0" err="1" smtClean="0"/>
            <a:t>Профессио-нальное</a:t>
          </a:r>
          <a:r>
            <a:rPr lang="ru-RU" sz="2000" b="1" dirty="0" smtClean="0"/>
            <a:t> образование</a:t>
          </a:r>
          <a:endParaRPr lang="ru-RU" sz="2000" b="1" dirty="0"/>
        </a:p>
      </dgm:t>
    </dgm:pt>
    <dgm:pt modelId="{571853C6-6227-4A34-B6CB-D5D6521C9EE5}" type="parTrans" cxnId="{530577FA-6FD0-4875-B864-1497FA19CA70}">
      <dgm:prSet/>
      <dgm:spPr/>
      <dgm:t>
        <a:bodyPr/>
        <a:lstStyle/>
        <a:p>
          <a:endParaRPr lang="ru-RU"/>
        </a:p>
      </dgm:t>
    </dgm:pt>
    <dgm:pt modelId="{A1D36A5A-225C-454D-A402-1C9145295207}" type="sibTrans" cxnId="{530577FA-6FD0-4875-B864-1497FA19CA70}">
      <dgm:prSet/>
      <dgm:spPr/>
      <dgm:t>
        <a:bodyPr/>
        <a:lstStyle/>
        <a:p>
          <a:endParaRPr lang="ru-RU"/>
        </a:p>
      </dgm:t>
    </dgm:pt>
    <dgm:pt modelId="{8F1C6242-32A3-49E5-B5E8-7BD50441A417}" type="pres">
      <dgm:prSet presAssocID="{3CB45CE0-0860-4396-A084-FC2CEB898E3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66D0326-0669-4681-8F21-F438FD3BE2CD}" type="pres">
      <dgm:prSet presAssocID="{A2899A72-4F3B-45FD-BDE4-D99F3CDB5CC4}" presName="gear1" presStyleLbl="node1" presStyleIdx="0" presStyleCnt="2" custAng="490031" custLinFactNeighborX="-11302" custLinFactNeighborY="-172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8B6A46-978D-4226-9A20-772E5640CAC8}" type="pres">
      <dgm:prSet presAssocID="{A2899A72-4F3B-45FD-BDE4-D99F3CDB5CC4}" presName="gear1srcNode" presStyleLbl="node1" presStyleIdx="0" presStyleCnt="2"/>
      <dgm:spPr/>
      <dgm:t>
        <a:bodyPr/>
        <a:lstStyle/>
        <a:p>
          <a:endParaRPr lang="ru-RU"/>
        </a:p>
      </dgm:t>
    </dgm:pt>
    <dgm:pt modelId="{6D50F8A8-7311-42CA-A837-BDC6FE90F112}" type="pres">
      <dgm:prSet presAssocID="{A2899A72-4F3B-45FD-BDE4-D99F3CDB5CC4}" presName="gear1dstNode" presStyleLbl="node1" presStyleIdx="0" presStyleCnt="2"/>
      <dgm:spPr/>
      <dgm:t>
        <a:bodyPr/>
        <a:lstStyle/>
        <a:p>
          <a:endParaRPr lang="ru-RU"/>
        </a:p>
      </dgm:t>
    </dgm:pt>
    <dgm:pt modelId="{AA61F8AE-B939-4605-83E8-2477CD74C773}" type="pres">
      <dgm:prSet presAssocID="{C1B95453-3361-4F39-B029-B50D9F04256B}" presName="gear2" presStyleLbl="node1" presStyleIdx="1" presStyleCnt="2" custAng="248122" custScaleX="148457" custScaleY="97180" custLinFactNeighborX="-34258" custLinFactNeighborY="347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B8F8B8-779A-4404-B1CF-493914C261DF}" type="pres">
      <dgm:prSet presAssocID="{C1B95453-3361-4F39-B029-B50D9F04256B}" presName="gear2srcNode" presStyleLbl="node1" presStyleIdx="1" presStyleCnt="2"/>
      <dgm:spPr/>
      <dgm:t>
        <a:bodyPr/>
        <a:lstStyle/>
        <a:p>
          <a:endParaRPr lang="ru-RU"/>
        </a:p>
      </dgm:t>
    </dgm:pt>
    <dgm:pt modelId="{751C88D6-4EEC-415B-BB4D-C4B610A0C51C}" type="pres">
      <dgm:prSet presAssocID="{C1B95453-3361-4F39-B029-B50D9F04256B}" presName="gear2dstNode" presStyleLbl="node1" presStyleIdx="1" presStyleCnt="2"/>
      <dgm:spPr/>
      <dgm:t>
        <a:bodyPr/>
        <a:lstStyle/>
        <a:p>
          <a:endParaRPr lang="ru-RU"/>
        </a:p>
      </dgm:t>
    </dgm:pt>
    <dgm:pt modelId="{F70F2F75-F0A1-46C0-9720-4CF5AD6E6AAE}" type="pres">
      <dgm:prSet presAssocID="{5E56D0E2-61A7-4EDB-BBFD-C333C622C87C}" presName="connector1" presStyleLbl="sibTrans2D1" presStyleIdx="0" presStyleCnt="2" custAng="697397" custScaleX="121901" custScaleY="80521" custLinFactNeighborX="-12390" custLinFactNeighborY="-17511"/>
      <dgm:spPr/>
      <dgm:t>
        <a:bodyPr/>
        <a:lstStyle/>
        <a:p>
          <a:endParaRPr lang="ru-RU"/>
        </a:p>
      </dgm:t>
    </dgm:pt>
    <dgm:pt modelId="{621C698A-51EF-4467-8CAD-7690C720E4A2}" type="pres">
      <dgm:prSet presAssocID="{A1D36A5A-225C-454D-A402-1C9145295207}" presName="connector2" presStyleLbl="sibTrans2D1" presStyleIdx="1" presStyleCnt="2" custAng="19401348" custScaleX="131035" custLinFactNeighborX="-32464" custLinFactNeighborY="7498"/>
      <dgm:spPr/>
      <dgm:t>
        <a:bodyPr/>
        <a:lstStyle/>
        <a:p>
          <a:endParaRPr lang="ru-RU"/>
        </a:p>
      </dgm:t>
    </dgm:pt>
  </dgm:ptLst>
  <dgm:cxnLst>
    <dgm:cxn modelId="{12FA6859-3844-4D4C-BB7F-2F1CAC496D6C}" type="presOf" srcId="{C1B95453-3361-4F39-B029-B50D9F04256B}" destId="{AA61F8AE-B939-4605-83E8-2477CD74C773}" srcOrd="0" destOrd="0" presId="urn:microsoft.com/office/officeart/2005/8/layout/gear1"/>
    <dgm:cxn modelId="{0F65A317-CD9B-4A5F-8A09-03F554326D0D}" type="presOf" srcId="{C1B95453-3361-4F39-B029-B50D9F04256B}" destId="{08B8F8B8-779A-4404-B1CF-493914C261DF}" srcOrd="1" destOrd="0" presId="urn:microsoft.com/office/officeart/2005/8/layout/gear1"/>
    <dgm:cxn modelId="{6F0C501F-A66A-43E4-AA58-8DADF5EB9DE6}" type="presOf" srcId="{C1B95453-3361-4F39-B029-B50D9F04256B}" destId="{751C88D6-4EEC-415B-BB4D-C4B610A0C51C}" srcOrd="2" destOrd="0" presId="urn:microsoft.com/office/officeart/2005/8/layout/gear1"/>
    <dgm:cxn modelId="{C196D056-60B1-4203-92B3-DC5BA1294AC4}" type="presOf" srcId="{5E56D0E2-61A7-4EDB-BBFD-C333C622C87C}" destId="{F70F2F75-F0A1-46C0-9720-4CF5AD6E6AAE}" srcOrd="0" destOrd="0" presId="urn:microsoft.com/office/officeart/2005/8/layout/gear1"/>
    <dgm:cxn modelId="{341F0AFB-5034-4047-8490-E5CF1681B871}" type="presOf" srcId="{3CB45CE0-0860-4396-A084-FC2CEB898E32}" destId="{8F1C6242-32A3-49E5-B5E8-7BD50441A417}" srcOrd="0" destOrd="0" presId="urn:microsoft.com/office/officeart/2005/8/layout/gear1"/>
    <dgm:cxn modelId="{23185685-4D7F-4D26-824C-1B9AF1F9D11F}" type="presOf" srcId="{A2899A72-4F3B-45FD-BDE4-D99F3CDB5CC4}" destId="{766D0326-0669-4681-8F21-F438FD3BE2CD}" srcOrd="0" destOrd="0" presId="urn:microsoft.com/office/officeart/2005/8/layout/gear1"/>
    <dgm:cxn modelId="{DF6AA27E-BADE-4458-8FBB-D50F574F375B}" type="presOf" srcId="{A2899A72-4F3B-45FD-BDE4-D99F3CDB5CC4}" destId="{6D50F8A8-7311-42CA-A837-BDC6FE90F112}" srcOrd="2" destOrd="0" presId="urn:microsoft.com/office/officeart/2005/8/layout/gear1"/>
    <dgm:cxn modelId="{530577FA-6FD0-4875-B864-1497FA19CA70}" srcId="{3CB45CE0-0860-4396-A084-FC2CEB898E32}" destId="{C1B95453-3361-4F39-B029-B50D9F04256B}" srcOrd="1" destOrd="0" parTransId="{571853C6-6227-4A34-B6CB-D5D6521C9EE5}" sibTransId="{A1D36A5A-225C-454D-A402-1C9145295207}"/>
    <dgm:cxn modelId="{940DFF12-1192-4004-B3C1-9CBD4BEF6EBE}" type="presOf" srcId="{A2899A72-4F3B-45FD-BDE4-D99F3CDB5CC4}" destId="{B18B6A46-978D-4226-9A20-772E5640CAC8}" srcOrd="1" destOrd="0" presId="urn:microsoft.com/office/officeart/2005/8/layout/gear1"/>
    <dgm:cxn modelId="{4AE26BA0-115D-4F10-970E-DAAE8A8134C5}" srcId="{3CB45CE0-0860-4396-A084-FC2CEB898E32}" destId="{A2899A72-4F3B-45FD-BDE4-D99F3CDB5CC4}" srcOrd="0" destOrd="0" parTransId="{B1423453-61AA-483A-907D-87F51CA53D62}" sibTransId="{5E56D0E2-61A7-4EDB-BBFD-C333C622C87C}"/>
    <dgm:cxn modelId="{05D311BE-95F5-4261-B55E-6A34CA2F9352}" type="presOf" srcId="{A1D36A5A-225C-454D-A402-1C9145295207}" destId="{621C698A-51EF-4467-8CAD-7690C720E4A2}" srcOrd="0" destOrd="0" presId="urn:microsoft.com/office/officeart/2005/8/layout/gear1"/>
    <dgm:cxn modelId="{B4AF6025-1508-48A2-866C-6F4F70213289}" type="presParOf" srcId="{8F1C6242-32A3-49E5-B5E8-7BD50441A417}" destId="{766D0326-0669-4681-8F21-F438FD3BE2CD}" srcOrd="0" destOrd="0" presId="urn:microsoft.com/office/officeart/2005/8/layout/gear1"/>
    <dgm:cxn modelId="{A9C38D61-2901-4FA6-810F-3FBC12969600}" type="presParOf" srcId="{8F1C6242-32A3-49E5-B5E8-7BD50441A417}" destId="{B18B6A46-978D-4226-9A20-772E5640CAC8}" srcOrd="1" destOrd="0" presId="urn:microsoft.com/office/officeart/2005/8/layout/gear1"/>
    <dgm:cxn modelId="{330891BE-C954-44EE-A440-BD672525C2E6}" type="presParOf" srcId="{8F1C6242-32A3-49E5-B5E8-7BD50441A417}" destId="{6D50F8A8-7311-42CA-A837-BDC6FE90F112}" srcOrd="2" destOrd="0" presId="urn:microsoft.com/office/officeart/2005/8/layout/gear1"/>
    <dgm:cxn modelId="{4E572079-147C-4543-9FD7-987D1AC03CEA}" type="presParOf" srcId="{8F1C6242-32A3-49E5-B5E8-7BD50441A417}" destId="{AA61F8AE-B939-4605-83E8-2477CD74C773}" srcOrd="3" destOrd="0" presId="urn:microsoft.com/office/officeart/2005/8/layout/gear1"/>
    <dgm:cxn modelId="{761BCBA8-F913-4C26-8286-07AB3C8B85AB}" type="presParOf" srcId="{8F1C6242-32A3-49E5-B5E8-7BD50441A417}" destId="{08B8F8B8-779A-4404-B1CF-493914C261DF}" srcOrd="4" destOrd="0" presId="urn:microsoft.com/office/officeart/2005/8/layout/gear1"/>
    <dgm:cxn modelId="{6C2AA0C2-5118-4BBE-B420-A8E66367578E}" type="presParOf" srcId="{8F1C6242-32A3-49E5-B5E8-7BD50441A417}" destId="{751C88D6-4EEC-415B-BB4D-C4B610A0C51C}" srcOrd="5" destOrd="0" presId="urn:microsoft.com/office/officeart/2005/8/layout/gear1"/>
    <dgm:cxn modelId="{F3C2FC76-1658-4A5E-A3A3-16BCF3011FB7}" type="presParOf" srcId="{8F1C6242-32A3-49E5-B5E8-7BD50441A417}" destId="{F70F2F75-F0A1-46C0-9720-4CF5AD6E6AAE}" srcOrd="6" destOrd="0" presId="urn:microsoft.com/office/officeart/2005/8/layout/gear1"/>
    <dgm:cxn modelId="{F1E6CD37-0BF4-4EAE-A358-7345F05B919A}" type="presParOf" srcId="{8F1C6242-32A3-49E5-B5E8-7BD50441A417}" destId="{621C698A-51EF-4467-8CAD-7690C720E4A2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248CF1-6726-412C-9CC5-2E815BBE93AD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E06D7A-DE67-4698-9AC8-12D74B4322FB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читать</a:t>
          </a:r>
          <a:endParaRPr lang="ru-RU" sz="2400" b="1" dirty="0"/>
        </a:p>
      </dgm:t>
    </dgm:pt>
    <dgm:pt modelId="{573BE25B-5A16-465A-AD30-E77E4E99DDA3}" type="parTrans" cxnId="{66712795-6C23-40EF-A47D-57ED0CB51AAA}">
      <dgm:prSet/>
      <dgm:spPr/>
      <dgm:t>
        <a:bodyPr/>
        <a:lstStyle/>
        <a:p>
          <a:endParaRPr lang="ru-RU"/>
        </a:p>
      </dgm:t>
    </dgm:pt>
    <dgm:pt modelId="{C14FA2F1-4888-4946-B89D-3977A58E7C3E}" type="sibTrans" cxnId="{66712795-6C23-40EF-A47D-57ED0CB51AAA}">
      <dgm:prSet/>
      <dgm:spPr/>
      <dgm:t>
        <a:bodyPr/>
        <a:lstStyle/>
        <a:p>
          <a:endParaRPr lang="ru-RU"/>
        </a:p>
      </dgm:t>
    </dgm:pt>
    <dgm:pt modelId="{D0FFD9AB-BF33-4E71-8BA0-BB6C00874262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писать</a:t>
          </a:r>
          <a:endParaRPr lang="ru-RU" sz="2400" b="1" dirty="0"/>
        </a:p>
      </dgm:t>
    </dgm:pt>
    <dgm:pt modelId="{9B3F585E-54C5-4611-831B-05A509A8AACC}" type="parTrans" cxnId="{6EC3B06F-884B-4B93-94E2-32AC65BA7E03}">
      <dgm:prSet/>
      <dgm:spPr/>
      <dgm:t>
        <a:bodyPr/>
        <a:lstStyle/>
        <a:p>
          <a:endParaRPr lang="ru-RU"/>
        </a:p>
      </dgm:t>
    </dgm:pt>
    <dgm:pt modelId="{79D2C777-6FCA-4D9D-B027-E46411B8FB84}" type="sibTrans" cxnId="{6EC3B06F-884B-4B93-94E2-32AC65BA7E03}">
      <dgm:prSet/>
      <dgm:spPr/>
      <dgm:t>
        <a:bodyPr/>
        <a:lstStyle/>
        <a:p>
          <a:endParaRPr lang="ru-RU"/>
        </a:p>
      </dgm:t>
    </dgm:pt>
    <dgm:pt modelId="{510174DC-E347-4AB3-877F-DEBF2E681F29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2400" b="1" dirty="0" smtClean="0"/>
            <a:t>считать</a:t>
          </a:r>
          <a:endParaRPr lang="ru-RU" sz="2400" b="1" dirty="0"/>
        </a:p>
      </dgm:t>
    </dgm:pt>
    <dgm:pt modelId="{17099AE3-095D-4C20-B90B-E033008AE28B}" type="parTrans" cxnId="{5E23B43E-59CF-4D57-8B76-21DC397B48FB}">
      <dgm:prSet/>
      <dgm:spPr/>
      <dgm:t>
        <a:bodyPr/>
        <a:lstStyle/>
        <a:p>
          <a:endParaRPr lang="ru-RU"/>
        </a:p>
      </dgm:t>
    </dgm:pt>
    <dgm:pt modelId="{CBA6AFE8-EA67-4E05-A5A8-54240724EC4F}" type="sibTrans" cxnId="{5E23B43E-59CF-4D57-8B76-21DC397B48FB}">
      <dgm:prSet/>
      <dgm:spPr/>
      <dgm:t>
        <a:bodyPr/>
        <a:lstStyle/>
        <a:p>
          <a:endParaRPr lang="ru-RU"/>
        </a:p>
      </dgm:t>
    </dgm:pt>
    <dgm:pt modelId="{1E9B7478-B799-4880-B108-6B9D63FB07C0}" type="pres">
      <dgm:prSet presAssocID="{A2248CF1-6726-412C-9CC5-2E815BBE93AD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FAD41F-3379-4857-B94C-19491573E782}" type="pres">
      <dgm:prSet presAssocID="{A2248CF1-6726-412C-9CC5-2E815BBE93AD}" presName="cycle" presStyleCnt="0"/>
      <dgm:spPr/>
    </dgm:pt>
    <dgm:pt modelId="{32CC4D4D-8020-4513-8589-EEFCD1B0CA36}" type="pres">
      <dgm:prSet presAssocID="{A2248CF1-6726-412C-9CC5-2E815BBE93AD}" presName="centerShape" presStyleCnt="0"/>
      <dgm:spPr/>
    </dgm:pt>
    <dgm:pt modelId="{3984A7C5-C78E-496C-AF61-06BA5437E931}" type="pres">
      <dgm:prSet presAssocID="{A2248CF1-6726-412C-9CC5-2E815BBE93AD}" presName="connSite" presStyleLbl="node1" presStyleIdx="0" presStyleCnt="4"/>
      <dgm:spPr/>
    </dgm:pt>
    <dgm:pt modelId="{CC36DE50-3096-4475-862E-EBFD51DB9D69}" type="pres">
      <dgm:prSet presAssocID="{A2248CF1-6726-412C-9CC5-2E815BBE93AD}" presName="visible" presStyleLbl="node1" presStyleIdx="0" presStyleCnt="4" custScaleX="164865" custScaleY="13419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  <dgm:t>
        <a:bodyPr/>
        <a:lstStyle/>
        <a:p>
          <a:endParaRPr lang="ru-RU"/>
        </a:p>
      </dgm:t>
    </dgm:pt>
    <dgm:pt modelId="{BF249028-8956-40FC-BF5F-6F0E75A290FC}" type="pres">
      <dgm:prSet presAssocID="{573BE25B-5A16-465A-AD30-E77E4E99DDA3}" presName="Name25" presStyleLbl="parChTrans1D1" presStyleIdx="0" presStyleCnt="3"/>
      <dgm:spPr/>
      <dgm:t>
        <a:bodyPr/>
        <a:lstStyle/>
        <a:p>
          <a:endParaRPr lang="ru-RU"/>
        </a:p>
      </dgm:t>
    </dgm:pt>
    <dgm:pt modelId="{7664915A-7C4C-41E8-8FB0-81B3F4CB7972}" type="pres">
      <dgm:prSet presAssocID="{0CE06D7A-DE67-4698-9AC8-12D74B4322FB}" presName="node" presStyleCnt="0"/>
      <dgm:spPr/>
    </dgm:pt>
    <dgm:pt modelId="{C346BF0B-AF79-4010-B671-26D3220F4FE1}" type="pres">
      <dgm:prSet presAssocID="{0CE06D7A-DE67-4698-9AC8-12D74B4322FB}" presName="parentNode" presStyleLbl="node1" presStyleIdx="1" presStyleCnt="4" custScaleX="170403" custScaleY="85202" custLinFactNeighborX="9966" custLinFactNeighborY="-5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283287-0EE4-4958-962F-072E3EA40981}" type="pres">
      <dgm:prSet presAssocID="{0CE06D7A-DE67-4698-9AC8-12D74B4322F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5D3851-7C6E-4544-831C-8450EE2735A6}" type="pres">
      <dgm:prSet presAssocID="{9B3F585E-54C5-4611-831B-05A509A8AACC}" presName="Name25" presStyleLbl="parChTrans1D1" presStyleIdx="1" presStyleCnt="3"/>
      <dgm:spPr/>
      <dgm:t>
        <a:bodyPr/>
        <a:lstStyle/>
        <a:p>
          <a:endParaRPr lang="ru-RU"/>
        </a:p>
      </dgm:t>
    </dgm:pt>
    <dgm:pt modelId="{B60A53C8-FEB1-4264-AD5E-27261C729D5C}" type="pres">
      <dgm:prSet presAssocID="{D0FFD9AB-BF33-4E71-8BA0-BB6C00874262}" presName="node" presStyleCnt="0"/>
      <dgm:spPr/>
    </dgm:pt>
    <dgm:pt modelId="{8D240A45-A537-4C6E-B5D1-128DA31A17CE}" type="pres">
      <dgm:prSet presAssocID="{D0FFD9AB-BF33-4E71-8BA0-BB6C00874262}" presName="parentNode" presStyleLbl="node1" presStyleIdx="2" presStyleCnt="4" custScaleX="170403" custScaleY="85202" custLinFactNeighborX="69764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7A59B-8CA5-4FE4-8876-5F0F1EB62157}" type="pres">
      <dgm:prSet presAssocID="{D0FFD9AB-BF33-4E71-8BA0-BB6C00874262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B364C-A866-45B4-91B1-75DDCD8DC8C2}" type="pres">
      <dgm:prSet presAssocID="{17099AE3-095D-4C20-B90B-E033008AE28B}" presName="Name25" presStyleLbl="parChTrans1D1" presStyleIdx="2" presStyleCnt="3"/>
      <dgm:spPr/>
      <dgm:t>
        <a:bodyPr/>
        <a:lstStyle/>
        <a:p>
          <a:endParaRPr lang="ru-RU"/>
        </a:p>
      </dgm:t>
    </dgm:pt>
    <dgm:pt modelId="{ADD12BA4-F92E-4B0C-BC48-0BF2B42CD74B}" type="pres">
      <dgm:prSet presAssocID="{510174DC-E347-4AB3-877F-DEBF2E681F29}" presName="node" presStyleCnt="0"/>
      <dgm:spPr/>
    </dgm:pt>
    <dgm:pt modelId="{D6CF5505-97F3-4CD8-8EB6-DF1F856658E2}" type="pres">
      <dgm:prSet presAssocID="{510174DC-E347-4AB3-877F-DEBF2E681F29}" presName="parentNode" presStyleLbl="node1" presStyleIdx="3" presStyleCnt="4" custScaleX="170403" custScaleY="85202" custLinFactNeighborX="7119" custLinFactNeighborY="71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6FDC8B-F659-4CF7-A829-784AD07C42D0}" type="pres">
      <dgm:prSet presAssocID="{510174DC-E347-4AB3-877F-DEBF2E681F2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690C6E-64A9-4BC7-9D7B-E49D7B1A59FB}" type="presOf" srcId="{D0FFD9AB-BF33-4E71-8BA0-BB6C00874262}" destId="{8D240A45-A537-4C6E-B5D1-128DA31A17CE}" srcOrd="0" destOrd="0" presId="urn:microsoft.com/office/officeart/2005/8/layout/radial2"/>
    <dgm:cxn modelId="{6EC3B06F-884B-4B93-94E2-32AC65BA7E03}" srcId="{A2248CF1-6726-412C-9CC5-2E815BBE93AD}" destId="{D0FFD9AB-BF33-4E71-8BA0-BB6C00874262}" srcOrd="1" destOrd="0" parTransId="{9B3F585E-54C5-4611-831B-05A509A8AACC}" sibTransId="{79D2C777-6FCA-4D9D-B027-E46411B8FB84}"/>
    <dgm:cxn modelId="{64615F2E-D817-496A-BE8D-2F992C45593A}" type="presOf" srcId="{9B3F585E-54C5-4611-831B-05A509A8AACC}" destId="{045D3851-7C6E-4544-831C-8450EE2735A6}" srcOrd="0" destOrd="0" presId="urn:microsoft.com/office/officeart/2005/8/layout/radial2"/>
    <dgm:cxn modelId="{7277A906-7ACF-45DD-B93C-2686122FFDFF}" type="presOf" srcId="{573BE25B-5A16-465A-AD30-E77E4E99DDA3}" destId="{BF249028-8956-40FC-BF5F-6F0E75A290FC}" srcOrd="0" destOrd="0" presId="urn:microsoft.com/office/officeart/2005/8/layout/radial2"/>
    <dgm:cxn modelId="{66712795-6C23-40EF-A47D-57ED0CB51AAA}" srcId="{A2248CF1-6726-412C-9CC5-2E815BBE93AD}" destId="{0CE06D7A-DE67-4698-9AC8-12D74B4322FB}" srcOrd="0" destOrd="0" parTransId="{573BE25B-5A16-465A-AD30-E77E4E99DDA3}" sibTransId="{C14FA2F1-4888-4946-B89D-3977A58E7C3E}"/>
    <dgm:cxn modelId="{B97148EF-CD14-4200-8C57-FCF76D50C1BA}" type="presOf" srcId="{510174DC-E347-4AB3-877F-DEBF2E681F29}" destId="{D6CF5505-97F3-4CD8-8EB6-DF1F856658E2}" srcOrd="0" destOrd="0" presId="urn:microsoft.com/office/officeart/2005/8/layout/radial2"/>
    <dgm:cxn modelId="{922848B1-91C8-47DC-821E-36E677439F0A}" type="presOf" srcId="{0CE06D7A-DE67-4698-9AC8-12D74B4322FB}" destId="{C346BF0B-AF79-4010-B671-26D3220F4FE1}" srcOrd="0" destOrd="0" presId="urn:microsoft.com/office/officeart/2005/8/layout/radial2"/>
    <dgm:cxn modelId="{16316B26-B586-46BD-9060-31E167EE3531}" type="presOf" srcId="{A2248CF1-6726-412C-9CC5-2E815BBE93AD}" destId="{1E9B7478-B799-4880-B108-6B9D63FB07C0}" srcOrd="0" destOrd="0" presId="urn:microsoft.com/office/officeart/2005/8/layout/radial2"/>
    <dgm:cxn modelId="{1B0791EC-79F5-4E7A-8BCC-D687ABB61A31}" type="presOf" srcId="{17099AE3-095D-4C20-B90B-E033008AE28B}" destId="{FACB364C-A866-45B4-91B1-75DDCD8DC8C2}" srcOrd="0" destOrd="0" presId="urn:microsoft.com/office/officeart/2005/8/layout/radial2"/>
    <dgm:cxn modelId="{5E23B43E-59CF-4D57-8B76-21DC397B48FB}" srcId="{A2248CF1-6726-412C-9CC5-2E815BBE93AD}" destId="{510174DC-E347-4AB3-877F-DEBF2E681F29}" srcOrd="2" destOrd="0" parTransId="{17099AE3-095D-4C20-B90B-E033008AE28B}" sibTransId="{CBA6AFE8-EA67-4E05-A5A8-54240724EC4F}"/>
    <dgm:cxn modelId="{E5551A3F-0394-4A2E-9375-53258E640A17}" type="presParOf" srcId="{1E9B7478-B799-4880-B108-6B9D63FB07C0}" destId="{98FAD41F-3379-4857-B94C-19491573E782}" srcOrd="0" destOrd="0" presId="urn:microsoft.com/office/officeart/2005/8/layout/radial2"/>
    <dgm:cxn modelId="{96CF16DA-8F22-4733-833A-65CD758C63FF}" type="presParOf" srcId="{98FAD41F-3379-4857-B94C-19491573E782}" destId="{32CC4D4D-8020-4513-8589-EEFCD1B0CA36}" srcOrd="0" destOrd="0" presId="urn:microsoft.com/office/officeart/2005/8/layout/radial2"/>
    <dgm:cxn modelId="{7487FB38-7A51-4CE0-B0A4-150A9373ED6B}" type="presParOf" srcId="{32CC4D4D-8020-4513-8589-EEFCD1B0CA36}" destId="{3984A7C5-C78E-496C-AF61-06BA5437E931}" srcOrd="0" destOrd="0" presId="urn:microsoft.com/office/officeart/2005/8/layout/radial2"/>
    <dgm:cxn modelId="{64CBECF0-0A8F-4671-A814-834F14A3DA16}" type="presParOf" srcId="{32CC4D4D-8020-4513-8589-EEFCD1B0CA36}" destId="{CC36DE50-3096-4475-862E-EBFD51DB9D69}" srcOrd="1" destOrd="0" presId="urn:microsoft.com/office/officeart/2005/8/layout/radial2"/>
    <dgm:cxn modelId="{B1B55324-AB38-41B2-A41C-C1FAF8A7D0F5}" type="presParOf" srcId="{98FAD41F-3379-4857-B94C-19491573E782}" destId="{BF249028-8956-40FC-BF5F-6F0E75A290FC}" srcOrd="1" destOrd="0" presId="urn:microsoft.com/office/officeart/2005/8/layout/radial2"/>
    <dgm:cxn modelId="{3A11C57B-2EA4-4EF0-BEBB-9B3BAA305BEB}" type="presParOf" srcId="{98FAD41F-3379-4857-B94C-19491573E782}" destId="{7664915A-7C4C-41E8-8FB0-81B3F4CB7972}" srcOrd="2" destOrd="0" presId="urn:microsoft.com/office/officeart/2005/8/layout/radial2"/>
    <dgm:cxn modelId="{EBB129D7-C0E4-4C86-AB17-791521DFEEFD}" type="presParOf" srcId="{7664915A-7C4C-41E8-8FB0-81B3F4CB7972}" destId="{C346BF0B-AF79-4010-B671-26D3220F4FE1}" srcOrd="0" destOrd="0" presId="urn:microsoft.com/office/officeart/2005/8/layout/radial2"/>
    <dgm:cxn modelId="{7D6E33FA-4582-47C4-9B39-D5E3A9A3A64D}" type="presParOf" srcId="{7664915A-7C4C-41E8-8FB0-81B3F4CB7972}" destId="{F8283287-0EE4-4958-962F-072E3EA40981}" srcOrd="1" destOrd="0" presId="urn:microsoft.com/office/officeart/2005/8/layout/radial2"/>
    <dgm:cxn modelId="{2D43CB6A-CFBB-4CCE-8D08-D9AC4524B3F7}" type="presParOf" srcId="{98FAD41F-3379-4857-B94C-19491573E782}" destId="{045D3851-7C6E-4544-831C-8450EE2735A6}" srcOrd="3" destOrd="0" presId="urn:microsoft.com/office/officeart/2005/8/layout/radial2"/>
    <dgm:cxn modelId="{6623E681-DAC4-4A60-A6DC-75567AE0975B}" type="presParOf" srcId="{98FAD41F-3379-4857-B94C-19491573E782}" destId="{B60A53C8-FEB1-4264-AD5E-27261C729D5C}" srcOrd="4" destOrd="0" presId="urn:microsoft.com/office/officeart/2005/8/layout/radial2"/>
    <dgm:cxn modelId="{06EA92F0-9946-45BA-AD81-FA379CD84107}" type="presParOf" srcId="{B60A53C8-FEB1-4264-AD5E-27261C729D5C}" destId="{8D240A45-A537-4C6E-B5D1-128DA31A17CE}" srcOrd="0" destOrd="0" presId="urn:microsoft.com/office/officeart/2005/8/layout/radial2"/>
    <dgm:cxn modelId="{ED7B984A-2D99-42E1-AB72-68175A06EAA0}" type="presParOf" srcId="{B60A53C8-FEB1-4264-AD5E-27261C729D5C}" destId="{3B47A59B-8CA5-4FE4-8876-5F0F1EB62157}" srcOrd="1" destOrd="0" presId="urn:microsoft.com/office/officeart/2005/8/layout/radial2"/>
    <dgm:cxn modelId="{32805A29-2937-4E2B-A725-EF4A8835DA16}" type="presParOf" srcId="{98FAD41F-3379-4857-B94C-19491573E782}" destId="{FACB364C-A866-45B4-91B1-75DDCD8DC8C2}" srcOrd="5" destOrd="0" presId="urn:microsoft.com/office/officeart/2005/8/layout/radial2"/>
    <dgm:cxn modelId="{07E19C0F-D9AC-4BA0-AE6F-2DFA280308A4}" type="presParOf" srcId="{98FAD41F-3379-4857-B94C-19491573E782}" destId="{ADD12BA4-F92E-4B0C-BC48-0BF2B42CD74B}" srcOrd="6" destOrd="0" presId="urn:microsoft.com/office/officeart/2005/8/layout/radial2"/>
    <dgm:cxn modelId="{82F62A62-59DD-42C2-BC22-0B87644E3232}" type="presParOf" srcId="{ADD12BA4-F92E-4B0C-BC48-0BF2B42CD74B}" destId="{D6CF5505-97F3-4CD8-8EB6-DF1F856658E2}" srcOrd="0" destOrd="0" presId="urn:microsoft.com/office/officeart/2005/8/layout/radial2"/>
    <dgm:cxn modelId="{32B79A9C-97D8-4100-B28F-E8406E80F4B4}" type="presParOf" srcId="{ADD12BA4-F92E-4B0C-BC48-0BF2B42CD74B}" destId="{0A6FDC8B-F659-4CF7-A829-784AD07C42D0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54ADC6-3C7C-44B8-B75D-B54CF3CBDDC8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A95CC0-8665-4877-A58E-657483FA1902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2400" b="1" dirty="0" smtClean="0"/>
            <a:t>информационная</a:t>
          </a:r>
          <a:endParaRPr lang="ru-RU" sz="2400" b="1" dirty="0"/>
        </a:p>
      </dgm:t>
    </dgm:pt>
    <dgm:pt modelId="{86E479E8-95DE-4B50-AFD4-E671CACA55CA}" type="parTrans" cxnId="{889888F8-DE10-4A6B-8799-ACB09059C5BA}">
      <dgm:prSet/>
      <dgm:spPr/>
      <dgm:t>
        <a:bodyPr/>
        <a:lstStyle/>
        <a:p>
          <a:endParaRPr lang="ru-RU"/>
        </a:p>
      </dgm:t>
    </dgm:pt>
    <dgm:pt modelId="{2211D8FE-C1A3-42D7-8EF8-31512DF20B69}" type="sibTrans" cxnId="{889888F8-DE10-4A6B-8799-ACB09059C5BA}">
      <dgm:prSet/>
      <dgm:spPr/>
      <dgm:t>
        <a:bodyPr/>
        <a:lstStyle/>
        <a:p>
          <a:endParaRPr lang="ru-RU"/>
        </a:p>
      </dgm:t>
    </dgm:pt>
    <dgm:pt modelId="{C04A70B3-BD97-465D-B58C-1FD5C935B08C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2400" b="1" dirty="0" smtClean="0"/>
            <a:t>налоговая</a:t>
          </a:r>
          <a:endParaRPr lang="ru-RU" sz="2400" b="1" dirty="0"/>
        </a:p>
      </dgm:t>
    </dgm:pt>
    <dgm:pt modelId="{802CC27C-1B84-4FC3-8FCD-309BB78CEC3C}" type="parTrans" cxnId="{FD957ECA-2671-4E0A-8D52-C85AD99137CE}">
      <dgm:prSet/>
      <dgm:spPr/>
      <dgm:t>
        <a:bodyPr/>
        <a:lstStyle/>
        <a:p>
          <a:endParaRPr lang="ru-RU"/>
        </a:p>
      </dgm:t>
    </dgm:pt>
    <dgm:pt modelId="{4801C0F4-B367-4D6E-9DF7-317ECB20EA80}" type="sibTrans" cxnId="{FD957ECA-2671-4E0A-8D52-C85AD99137CE}">
      <dgm:prSet/>
      <dgm:spPr/>
      <dgm:t>
        <a:bodyPr/>
        <a:lstStyle/>
        <a:p>
          <a:endParaRPr lang="ru-RU"/>
        </a:p>
      </dgm:t>
    </dgm:pt>
    <dgm:pt modelId="{EF1DF628-BF48-4D33-9A57-65A848E536CC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2400" b="1" dirty="0" smtClean="0"/>
            <a:t>компьютерная</a:t>
          </a:r>
          <a:endParaRPr lang="ru-RU" sz="2400" b="1" dirty="0"/>
        </a:p>
      </dgm:t>
    </dgm:pt>
    <dgm:pt modelId="{C848EDC3-3CB9-4049-8AFF-D93CCE8B1C98}" type="parTrans" cxnId="{E377583C-1455-4A72-8B63-E220F6B26067}">
      <dgm:prSet/>
      <dgm:spPr/>
      <dgm:t>
        <a:bodyPr/>
        <a:lstStyle/>
        <a:p>
          <a:endParaRPr lang="ru-RU"/>
        </a:p>
      </dgm:t>
    </dgm:pt>
    <dgm:pt modelId="{5BA72FD4-EA40-484B-AE49-12ADECF78FBC}" type="sibTrans" cxnId="{E377583C-1455-4A72-8B63-E220F6B26067}">
      <dgm:prSet/>
      <dgm:spPr/>
      <dgm:t>
        <a:bodyPr/>
        <a:lstStyle/>
        <a:p>
          <a:endParaRPr lang="ru-RU"/>
        </a:p>
      </dgm:t>
    </dgm:pt>
    <dgm:pt modelId="{B0D68D6A-6E39-4EE3-BB77-4518B5B17EB5}">
      <dgm:prSet custT="1"/>
      <dgm:spPr>
        <a:solidFill>
          <a:schemeClr val="accent4"/>
        </a:solidFill>
      </dgm:spPr>
      <dgm:t>
        <a:bodyPr/>
        <a:lstStyle/>
        <a:p>
          <a:r>
            <a:rPr lang="ru-RU" sz="2400" b="1" dirty="0" smtClean="0"/>
            <a:t>гражданская</a:t>
          </a:r>
          <a:endParaRPr lang="ru-RU" sz="2400" b="1" dirty="0"/>
        </a:p>
      </dgm:t>
    </dgm:pt>
    <dgm:pt modelId="{08C3756F-0D7B-43BD-87BC-7A1F483F6BBD}" type="parTrans" cxnId="{C11A8236-A0D7-4CB9-815A-53CD3FF4D11D}">
      <dgm:prSet/>
      <dgm:spPr/>
      <dgm:t>
        <a:bodyPr/>
        <a:lstStyle/>
        <a:p>
          <a:endParaRPr lang="ru-RU"/>
        </a:p>
      </dgm:t>
    </dgm:pt>
    <dgm:pt modelId="{F407783C-A868-41D1-A67F-B69C6163CF39}" type="sibTrans" cxnId="{C11A8236-A0D7-4CB9-815A-53CD3FF4D11D}">
      <dgm:prSet/>
      <dgm:spPr/>
      <dgm:t>
        <a:bodyPr/>
        <a:lstStyle/>
        <a:p>
          <a:endParaRPr lang="ru-RU"/>
        </a:p>
      </dgm:t>
    </dgm:pt>
    <dgm:pt modelId="{1F8EE2E8-2E0C-4E06-B371-9E16C3FB497A}">
      <dgm:prSet custT="1"/>
      <dgm:spPr>
        <a:solidFill>
          <a:schemeClr val="accent4"/>
        </a:solidFill>
      </dgm:spPr>
      <dgm:t>
        <a:bodyPr/>
        <a:lstStyle/>
        <a:p>
          <a:r>
            <a:rPr lang="ru-RU" sz="4800" b="1" dirty="0" smtClean="0"/>
            <a:t>?</a:t>
          </a:r>
          <a:endParaRPr lang="ru-RU" sz="4800" b="1" dirty="0"/>
        </a:p>
      </dgm:t>
    </dgm:pt>
    <dgm:pt modelId="{2E2FFE23-C001-4DA6-ADBD-50D8936C19CF}" type="parTrans" cxnId="{67EA9DDE-CFFD-4E3C-A15C-F4D79B190352}">
      <dgm:prSet/>
      <dgm:spPr/>
      <dgm:t>
        <a:bodyPr/>
        <a:lstStyle/>
        <a:p>
          <a:endParaRPr lang="ru-RU"/>
        </a:p>
      </dgm:t>
    </dgm:pt>
    <dgm:pt modelId="{5B39A938-EFBC-4E1D-BFDB-35FCEA96B4EF}" type="sibTrans" cxnId="{67EA9DDE-CFFD-4E3C-A15C-F4D79B190352}">
      <dgm:prSet/>
      <dgm:spPr/>
      <dgm:t>
        <a:bodyPr/>
        <a:lstStyle/>
        <a:p>
          <a:endParaRPr lang="ru-RU"/>
        </a:p>
      </dgm:t>
    </dgm:pt>
    <dgm:pt modelId="{988A1EEA-4157-4F18-8203-8EE9E314F244}">
      <dgm:prSet/>
      <dgm:spPr>
        <a:solidFill>
          <a:schemeClr val="tx2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smtClean="0"/>
            <a:t>PISA</a:t>
          </a:r>
          <a:endParaRPr lang="ru-RU" dirty="0"/>
        </a:p>
      </dgm:t>
    </dgm:pt>
    <dgm:pt modelId="{EE7A5788-482E-45E6-8B6B-C773AD717D49}" type="parTrans" cxnId="{F694AC80-F00C-4168-BDF2-7C24C5DB5C7F}">
      <dgm:prSet/>
      <dgm:spPr/>
      <dgm:t>
        <a:bodyPr/>
        <a:lstStyle/>
        <a:p>
          <a:endParaRPr lang="ru-RU"/>
        </a:p>
      </dgm:t>
    </dgm:pt>
    <dgm:pt modelId="{5E182E6D-85F9-4599-AFA8-76F5CC163E84}" type="sibTrans" cxnId="{F694AC80-F00C-4168-BDF2-7C24C5DB5C7F}">
      <dgm:prSet/>
      <dgm:spPr/>
      <dgm:t>
        <a:bodyPr/>
        <a:lstStyle/>
        <a:p>
          <a:endParaRPr lang="ru-RU"/>
        </a:p>
      </dgm:t>
    </dgm:pt>
    <dgm:pt modelId="{BA2E5F4F-ACEA-48CE-837D-3EDA92115604}" type="pres">
      <dgm:prSet presAssocID="{7B54ADC6-3C7C-44B8-B75D-B54CF3CBDDC8}" presName="composite" presStyleCnt="0">
        <dgm:presLayoutVars>
          <dgm:chMax val="5"/>
          <dgm:dir val="rev"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F841B8-7143-4D5D-963A-26174A714E53}" type="pres">
      <dgm:prSet presAssocID="{7B54ADC6-3C7C-44B8-B75D-B54CF3CBDDC8}" presName="cycle" presStyleCnt="0"/>
      <dgm:spPr/>
    </dgm:pt>
    <dgm:pt modelId="{E6FDFAA8-7AE3-4AF4-B60F-5D60FB51957F}" type="pres">
      <dgm:prSet presAssocID="{7B54ADC6-3C7C-44B8-B75D-B54CF3CBDDC8}" presName="centerShape" presStyleCnt="0"/>
      <dgm:spPr/>
    </dgm:pt>
    <dgm:pt modelId="{4653B043-9859-4CE1-8727-C6936DBA47EF}" type="pres">
      <dgm:prSet presAssocID="{7B54ADC6-3C7C-44B8-B75D-B54CF3CBDDC8}" presName="connSite" presStyleLbl="node1" presStyleIdx="0" presStyleCnt="7"/>
      <dgm:spPr/>
    </dgm:pt>
    <dgm:pt modelId="{B3FD3247-4194-4235-B96F-E5F135D41CCE}" type="pres">
      <dgm:prSet presAssocID="{7B54ADC6-3C7C-44B8-B75D-B54CF3CBDDC8}" presName="visible" presStyleLbl="node1" presStyleIdx="0" presStyleCnt="7" custScaleX="181790" custScaleY="185513" custLinFactNeighborX="-58154" custLinFactNeighborY="-25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F233A4F8-0C26-4C18-A764-53D5FE5209CB}" type="pres">
      <dgm:prSet presAssocID="{86E479E8-95DE-4B50-AFD4-E671CACA55CA}" presName="Name25" presStyleLbl="parChTrans1D1" presStyleIdx="0" presStyleCnt="6"/>
      <dgm:spPr/>
      <dgm:t>
        <a:bodyPr/>
        <a:lstStyle/>
        <a:p>
          <a:endParaRPr lang="ru-RU"/>
        </a:p>
      </dgm:t>
    </dgm:pt>
    <dgm:pt modelId="{1BA12E3E-C789-415C-A64A-9ECAAD017B07}" type="pres">
      <dgm:prSet presAssocID="{ACA95CC0-8665-4877-A58E-657483FA1902}" presName="node" presStyleCnt="0"/>
      <dgm:spPr/>
    </dgm:pt>
    <dgm:pt modelId="{9837DF21-2FC6-4EFC-95E0-553923C1769F}" type="pres">
      <dgm:prSet presAssocID="{ACA95CC0-8665-4877-A58E-657483FA1902}" presName="parentNode" presStyleLbl="node1" presStyleIdx="1" presStyleCnt="7" custScaleX="609482" custScaleY="83243" custLinFactX="-114007" custLinFactNeighborX="-200000" custLinFactNeighborY="840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33A86-67FB-4372-B153-8A6E07B77111}" type="pres">
      <dgm:prSet presAssocID="{ACA95CC0-8665-4877-A58E-657483FA1902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87E9B-9289-435A-ABF4-5F0302B85A88}" type="pres">
      <dgm:prSet presAssocID="{EE7A5788-482E-45E6-8B6B-C773AD717D49}" presName="Name25" presStyleLbl="parChTrans1D1" presStyleIdx="1" presStyleCnt="6"/>
      <dgm:spPr/>
      <dgm:t>
        <a:bodyPr/>
        <a:lstStyle/>
        <a:p>
          <a:endParaRPr lang="ru-RU"/>
        </a:p>
      </dgm:t>
    </dgm:pt>
    <dgm:pt modelId="{DB1889B8-54F6-490E-8FAB-02ADF8BE1E42}" type="pres">
      <dgm:prSet presAssocID="{988A1EEA-4157-4F18-8203-8EE9E314F244}" presName="node" presStyleCnt="0"/>
      <dgm:spPr/>
    </dgm:pt>
    <dgm:pt modelId="{85C346F7-950B-4B96-A980-207B04627648}" type="pres">
      <dgm:prSet presAssocID="{988A1EEA-4157-4F18-8203-8EE9E314F244}" presName="parentNode" presStyleLbl="node1" presStyleIdx="2" presStyleCnt="7" custScaleX="213473" custScaleY="123027" custLinFactX="200000" custLinFactY="72227" custLinFactNeighborX="229719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C5722-960D-41F2-8523-F7241D12A672}" type="pres">
      <dgm:prSet presAssocID="{988A1EEA-4157-4F18-8203-8EE9E314F244}" presName="childNode" presStyleLbl="revTx" presStyleIdx="0" presStyleCnt="0">
        <dgm:presLayoutVars>
          <dgm:bulletEnabled val="1"/>
        </dgm:presLayoutVars>
      </dgm:prSet>
      <dgm:spPr/>
    </dgm:pt>
    <dgm:pt modelId="{6E552A5D-D445-4C75-A170-F65A4244DEA0}" type="pres">
      <dgm:prSet presAssocID="{802CC27C-1B84-4FC3-8FCD-309BB78CEC3C}" presName="Name25" presStyleLbl="parChTrans1D1" presStyleIdx="2" presStyleCnt="6"/>
      <dgm:spPr/>
      <dgm:t>
        <a:bodyPr/>
        <a:lstStyle/>
        <a:p>
          <a:endParaRPr lang="ru-RU"/>
        </a:p>
      </dgm:t>
    </dgm:pt>
    <dgm:pt modelId="{361B68DE-8613-4F2E-9EC8-5982EAF9A037}" type="pres">
      <dgm:prSet presAssocID="{C04A70B3-BD97-465D-B58C-1FD5C935B08C}" presName="node" presStyleCnt="0"/>
      <dgm:spPr/>
    </dgm:pt>
    <dgm:pt modelId="{6FD19D46-EFCB-4941-8E7D-CB62FAA26941}" type="pres">
      <dgm:prSet presAssocID="{C04A70B3-BD97-465D-B58C-1FD5C935B08C}" presName="parentNode" presStyleLbl="node1" presStyleIdx="3" presStyleCnt="7" custScaleX="359274" custScaleY="83243" custLinFactX="-200000" custLinFactNeighborX="-209233" custLinFactNeighborY="-206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B42BD-7376-4281-B95D-79F9D853C1C4}" type="pres">
      <dgm:prSet presAssocID="{C04A70B3-BD97-465D-B58C-1FD5C935B08C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4DF2B-ACD1-498D-B1A5-E48321382433}" type="pres">
      <dgm:prSet presAssocID="{C848EDC3-3CB9-4049-8AFF-D93CCE8B1C98}" presName="Name25" presStyleLbl="parChTrans1D1" presStyleIdx="3" presStyleCnt="6"/>
      <dgm:spPr/>
      <dgm:t>
        <a:bodyPr/>
        <a:lstStyle/>
        <a:p>
          <a:endParaRPr lang="ru-RU"/>
        </a:p>
      </dgm:t>
    </dgm:pt>
    <dgm:pt modelId="{E18FC356-D4B5-4661-92B7-99AA06EFEF53}" type="pres">
      <dgm:prSet presAssocID="{EF1DF628-BF48-4D33-9A57-65A848E536CC}" presName="node" presStyleCnt="0"/>
      <dgm:spPr/>
    </dgm:pt>
    <dgm:pt modelId="{124F1FA0-DD08-46D8-8435-832A56C17703}" type="pres">
      <dgm:prSet presAssocID="{EF1DF628-BF48-4D33-9A57-65A848E536CC}" presName="parentNode" presStyleLbl="node1" presStyleIdx="4" presStyleCnt="7" custScaleX="506833" custLinFactX="-200000" custLinFactNeighborX="-274827" custLinFactNeighborY="-127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2A652F-D9DE-40CA-AF04-26054F693765}" type="pres">
      <dgm:prSet presAssocID="{EF1DF628-BF48-4D33-9A57-65A848E536CC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76C028-F18F-494A-92B3-5AD87F260DB5}" type="pres">
      <dgm:prSet presAssocID="{08C3756F-0D7B-43BD-87BC-7A1F483F6BBD}" presName="Name25" presStyleLbl="parChTrans1D1" presStyleIdx="4" presStyleCnt="6"/>
      <dgm:spPr/>
      <dgm:t>
        <a:bodyPr/>
        <a:lstStyle/>
        <a:p>
          <a:endParaRPr lang="ru-RU"/>
        </a:p>
      </dgm:t>
    </dgm:pt>
    <dgm:pt modelId="{1C45ECBF-247D-4659-8C10-F793CEF28D85}" type="pres">
      <dgm:prSet presAssocID="{B0D68D6A-6E39-4EE3-BB77-4518B5B17EB5}" presName="node" presStyleCnt="0"/>
      <dgm:spPr/>
    </dgm:pt>
    <dgm:pt modelId="{55D69681-79C9-400E-9BA1-40A459695145}" type="pres">
      <dgm:prSet presAssocID="{B0D68D6A-6E39-4EE3-BB77-4518B5B17EB5}" presName="parentNode" presStyleLbl="node1" presStyleIdx="5" presStyleCnt="7" custScaleX="461923" custLinFactX="-34873" custLinFactY="5975" custLinFactNeighborX="-100000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9E674F-6DAF-4A2A-B016-B02C0B63C066}" type="pres">
      <dgm:prSet presAssocID="{B0D68D6A-6E39-4EE3-BB77-4518B5B17EB5}" presName="childNode" presStyleLbl="revTx" presStyleIdx="0" presStyleCnt="0">
        <dgm:presLayoutVars>
          <dgm:bulletEnabled val="1"/>
        </dgm:presLayoutVars>
      </dgm:prSet>
      <dgm:spPr/>
    </dgm:pt>
    <dgm:pt modelId="{D3AEFA76-E0B1-48EB-B189-FEED8870458F}" type="pres">
      <dgm:prSet presAssocID="{2E2FFE23-C001-4DA6-ADBD-50D8936C19CF}" presName="Name25" presStyleLbl="parChTrans1D1" presStyleIdx="5" presStyleCnt="6"/>
      <dgm:spPr/>
      <dgm:t>
        <a:bodyPr/>
        <a:lstStyle/>
        <a:p>
          <a:endParaRPr lang="ru-RU"/>
        </a:p>
      </dgm:t>
    </dgm:pt>
    <dgm:pt modelId="{D9A9CC90-171A-48EE-88A7-0F52366D3DA7}" type="pres">
      <dgm:prSet presAssocID="{1F8EE2E8-2E0C-4E06-B371-9E16C3FB497A}" presName="node" presStyleCnt="0"/>
      <dgm:spPr/>
    </dgm:pt>
    <dgm:pt modelId="{274E78E9-6DC6-405B-A548-1ABA6E18F495}" type="pres">
      <dgm:prSet presAssocID="{1F8EE2E8-2E0C-4E06-B371-9E16C3FB497A}" presName="parentNode" presStyleLbl="node1" presStyleIdx="6" presStyleCnt="7" custScaleX="130810" custScaleY="130810" custLinFactX="-200000" custLinFactNeighborX="-213306" custLinFactNeighborY="-838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CE1B63-71B5-4E3C-A4B3-DC7015407392}" type="pres">
      <dgm:prSet presAssocID="{1F8EE2E8-2E0C-4E06-B371-9E16C3FB497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AB8BC860-FD3D-4FE8-87F8-07981B0758DE}" type="presOf" srcId="{B0D68D6A-6E39-4EE3-BB77-4518B5B17EB5}" destId="{55D69681-79C9-400E-9BA1-40A459695145}" srcOrd="0" destOrd="0" presId="urn:microsoft.com/office/officeart/2005/8/layout/radial2"/>
    <dgm:cxn modelId="{5CFF39B8-C63F-4EB5-8AAF-04B268381195}" type="presOf" srcId="{802CC27C-1B84-4FC3-8FCD-309BB78CEC3C}" destId="{6E552A5D-D445-4C75-A170-F65A4244DEA0}" srcOrd="0" destOrd="0" presId="urn:microsoft.com/office/officeart/2005/8/layout/radial2"/>
    <dgm:cxn modelId="{FD957ECA-2671-4E0A-8D52-C85AD99137CE}" srcId="{7B54ADC6-3C7C-44B8-B75D-B54CF3CBDDC8}" destId="{C04A70B3-BD97-465D-B58C-1FD5C935B08C}" srcOrd="2" destOrd="0" parTransId="{802CC27C-1B84-4FC3-8FCD-309BB78CEC3C}" sibTransId="{4801C0F4-B367-4D6E-9DF7-317ECB20EA80}"/>
    <dgm:cxn modelId="{F694AC80-F00C-4168-BDF2-7C24C5DB5C7F}" srcId="{7B54ADC6-3C7C-44B8-B75D-B54CF3CBDDC8}" destId="{988A1EEA-4157-4F18-8203-8EE9E314F244}" srcOrd="1" destOrd="0" parTransId="{EE7A5788-482E-45E6-8B6B-C773AD717D49}" sibTransId="{5E182E6D-85F9-4599-AFA8-76F5CC163E84}"/>
    <dgm:cxn modelId="{67EA9DDE-CFFD-4E3C-A15C-F4D79B190352}" srcId="{7B54ADC6-3C7C-44B8-B75D-B54CF3CBDDC8}" destId="{1F8EE2E8-2E0C-4E06-B371-9E16C3FB497A}" srcOrd="5" destOrd="0" parTransId="{2E2FFE23-C001-4DA6-ADBD-50D8936C19CF}" sibTransId="{5B39A938-EFBC-4E1D-BFDB-35FCEA96B4EF}"/>
    <dgm:cxn modelId="{C11A8236-A0D7-4CB9-815A-53CD3FF4D11D}" srcId="{7B54ADC6-3C7C-44B8-B75D-B54CF3CBDDC8}" destId="{B0D68D6A-6E39-4EE3-BB77-4518B5B17EB5}" srcOrd="4" destOrd="0" parTransId="{08C3756F-0D7B-43BD-87BC-7A1F483F6BBD}" sibTransId="{F407783C-A868-41D1-A67F-B69C6163CF39}"/>
    <dgm:cxn modelId="{93927053-9F17-4295-99A8-134FC391EEC4}" type="presOf" srcId="{ACA95CC0-8665-4877-A58E-657483FA1902}" destId="{9837DF21-2FC6-4EFC-95E0-553923C1769F}" srcOrd="0" destOrd="0" presId="urn:microsoft.com/office/officeart/2005/8/layout/radial2"/>
    <dgm:cxn modelId="{566E2476-AB4F-4570-99AD-E64B75172A80}" type="presOf" srcId="{C848EDC3-3CB9-4049-8AFF-D93CCE8B1C98}" destId="{7584DF2B-ACD1-498D-B1A5-E48321382433}" srcOrd="0" destOrd="0" presId="urn:microsoft.com/office/officeart/2005/8/layout/radial2"/>
    <dgm:cxn modelId="{889888F8-DE10-4A6B-8799-ACB09059C5BA}" srcId="{7B54ADC6-3C7C-44B8-B75D-B54CF3CBDDC8}" destId="{ACA95CC0-8665-4877-A58E-657483FA1902}" srcOrd="0" destOrd="0" parTransId="{86E479E8-95DE-4B50-AFD4-E671CACA55CA}" sibTransId="{2211D8FE-C1A3-42D7-8EF8-31512DF20B69}"/>
    <dgm:cxn modelId="{EF62CCB2-25BF-40B7-A6D0-EE6F6DBC2639}" type="presOf" srcId="{C04A70B3-BD97-465D-B58C-1FD5C935B08C}" destId="{6FD19D46-EFCB-4941-8E7D-CB62FAA26941}" srcOrd="0" destOrd="0" presId="urn:microsoft.com/office/officeart/2005/8/layout/radial2"/>
    <dgm:cxn modelId="{0DBD47CD-B1D3-4F22-A91F-202B072F9FD4}" type="presOf" srcId="{988A1EEA-4157-4F18-8203-8EE9E314F244}" destId="{85C346F7-950B-4B96-A980-207B04627648}" srcOrd="0" destOrd="0" presId="urn:microsoft.com/office/officeart/2005/8/layout/radial2"/>
    <dgm:cxn modelId="{E377583C-1455-4A72-8B63-E220F6B26067}" srcId="{7B54ADC6-3C7C-44B8-B75D-B54CF3CBDDC8}" destId="{EF1DF628-BF48-4D33-9A57-65A848E536CC}" srcOrd="3" destOrd="0" parTransId="{C848EDC3-3CB9-4049-8AFF-D93CCE8B1C98}" sibTransId="{5BA72FD4-EA40-484B-AE49-12ADECF78FBC}"/>
    <dgm:cxn modelId="{B13566D8-E20E-4866-97E4-51E6980CF3F6}" type="presOf" srcId="{7B54ADC6-3C7C-44B8-B75D-B54CF3CBDDC8}" destId="{BA2E5F4F-ACEA-48CE-837D-3EDA92115604}" srcOrd="0" destOrd="0" presId="urn:microsoft.com/office/officeart/2005/8/layout/radial2"/>
    <dgm:cxn modelId="{8DFB7595-0E14-4CD3-9EAA-EA98D7F8C4A8}" type="presOf" srcId="{EF1DF628-BF48-4D33-9A57-65A848E536CC}" destId="{124F1FA0-DD08-46D8-8435-832A56C17703}" srcOrd="0" destOrd="0" presId="urn:microsoft.com/office/officeart/2005/8/layout/radial2"/>
    <dgm:cxn modelId="{B4F819DD-3A0A-44BF-ACF1-86DA4C169873}" type="presOf" srcId="{86E479E8-95DE-4B50-AFD4-E671CACA55CA}" destId="{F233A4F8-0C26-4C18-A764-53D5FE5209CB}" srcOrd="0" destOrd="0" presId="urn:microsoft.com/office/officeart/2005/8/layout/radial2"/>
    <dgm:cxn modelId="{B48C3EE9-3C4D-4246-A4C4-4806BC7A3E14}" type="presOf" srcId="{1F8EE2E8-2E0C-4E06-B371-9E16C3FB497A}" destId="{274E78E9-6DC6-405B-A548-1ABA6E18F495}" srcOrd="0" destOrd="0" presId="urn:microsoft.com/office/officeart/2005/8/layout/radial2"/>
    <dgm:cxn modelId="{4146A612-4F62-4C2F-9A5C-751AE2FD0883}" type="presOf" srcId="{2E2FFE23-C001-4DA6-ADBD-50D8936C19CF}" destId="{D3AEFA76-E0B1-48EB-B189-FEED8870458F}" srcOrd="0" destOrd="0" presId="urn:microsoft.com/office/officeart/2005/8/layout/radial2"/>
    <dgm:cxn modelId="{539BF8EC-87CD-4943-AF03-29C314510C4A}" type="presOf" srcId="{08C3756F-0D7B-43BD-87BC-7A1F483F6BBD}" destId="{EE76C028-F18F-494A-92B3-5AD87F260DB5}" srcOrd="0" destOrd="0" presId="urn:microsoft.com/office/officeart/2005/8/layout/radial2"/>
    <dgm:cxn modelId="{D0069F25-CF50-4003-A8FF-E8C786B58FC6}" type="presOf" srcId="{EE7A5788-482E-45E6-8B6B-C773AD717D49}" destId="{25B87E9B-9289-435A-ABF4-5F0302B85A88}" srcOrd="0" destOrd="0" presId="urn:microsoft.com/office/officeart/2005/8/layout/radial2"/>
    <dgm:cxn modelId="{A0906339-F631-40F7-B81C-8F3CD3AD7090}" type="presParOf" srcId="{BA2E5F4F-ACEA-48CE-837D-3EDA92115604}" destId="{D4F841B8-7143-4D5D-963A-26174A714E53}" srcOrd="0" destOrd="0" presId="urn:microsoft.com/office/officeart/2005/8/layout/radial2"/>
    <dgm:cxn modelId="{C08ACDFA-5601-41A5-8B28-3DA186E5387E}" type="presParOf" srcId="{D4F841B8-7143-4D5D-963A-26174A714E53}" destId="{E6FDFAA8-7AE3-4AF4-B60F-5D60FB51957F}" srcOrd="0" destOrd="0" presId="urn:microsoft.com/office/officeart/2005/8/layout/radial2"/>
    <dgm:cxn modelId="{3F7E3B40-F31C-43EB-A71E-571BDDFBCA28}" type="presParOf" srcId="{E6FDFAA8-7AE3-4AF4-B60F-5D60FB51957F}" destId="{4653B043-9859-4CE1-8727-C6936DBA47EF}" srcOrd="0" destOrd="0" presId="urn:microsoft.com/office/officeart/2005/8/layout/radial2"/>
    <dgm:cxn modelId="{48EE0A11-2245-4AAE-A024-FF2C33E558D9}" type="presParOf" srcId="{E6FDFAA8-7AE3-4AF4-B60F-5D60FB51957F}" destId="{B3FD3247-4194-4235-B96F-E5F135D41CCE}" srcOrd="1" destOrd="0" presId="urn:microsoft.com/office/officeart/2005/8/layout/radial2"/>
    <dgm:cxn modelId="{73EBCE31-EF8A-4C15-95A4-6F6BAA92289B}" type="presParOf" srcId="{D4F841B8-7143-4D5D-963A-26174A714E53}" destId="{F233A4F8-0C26-4C18-A764-53D5FE5209CB}" srcOrd="1" destOrd="0" presId="urn:microsoft.com/office/officeart/2005/8/layout/radial2"/>
    <dgm:cxn modelId="{4EC723C1-40FB-441B-8D4A-2CE822FC9146}" type="presParOf" srcId="{D4F841B8-7143-4D5D-963A-26174A714E53}" destId="{1BA12E3E-C789-415C-A64A-9ECAAD017B07}" srcOrd="2" destOrd="0" presId="urn:microsoft.com/office/officeart/2005/8/layout/radial2"/>
    <dgm:cxn modelId="{B8E8346D-A56B-4950-A105-37676004D51B}" type="presParOf" srcId="{1BA12E3E-C789-415C-A64A-9ECAAD017B07}" destId="{9837DF21-2FC6-4EFC-95E0-553923C1769F}" srcOrd="0" destOrd="0" presId="urn:microsoft.com/office/officeart/2005/8/layout/radial2"/>
    <dgm:cxn modelId="{7B8FB0FD-D893-4094-953A-1570DBDD53FE}" type="presParOf" srcId="{1BA12E3E-C789-415C-A64A-9ECAAD017B07}" destId="{62133A86-67FB-4372-B153-8A6E07B77111}" srcOrd="1" destOrd="0" presId="urn:microsoft.com/office/officeart/2005/8/layout/radial2"/>
    <dgm:cxn modelId="{2740D6B9-C428-495C-8B6C-68320872C6B1}" type="presParOf" srcId="{D4F841B8-7143-4D5D-963A-26174A714E53}" destId="{25B87E9B-9289-435A-ABF4-5F0302B85A88}" srcOrd="3" destOrd="0" presId="urn:microsoft.com/office/officeart/2005/8/layout/radial2"/>
    <dgm:cxn modelId="{AB78329A-D83E-44BC-98BF-09E92E0F2C63}" type="presParOf" srcId="{D4F841B8-7143-4D5D-963A-26174A714E53}" destId="{DB1889B8-54F6-490E-8FAB-02ADF8BE1E42}" srcOrd="4" destOrd="0" presId="urn:microsoft.com/office/officeart/2005/8/layout/radial2"/>
    <dgm:cxn modelId="{9DC6F066-51AE-4612-92DE-2F30CDFD9DA0}" type="presParOf" srcId="{DB1889B8-54F6-490E-8FAB-02ADF8BE1E42}" destId="{85C346F7-950B-4B96-A980-207B04627648}" srcOrd="0" destOrd="0" presId="urn:microsoft.com/office/officeart/2005/8/layout/radial2"/>
    <dgm:cxn modelId="{5702743A-5CB5-48D8-BDF2-AA6D65A77C72}" type="presParOf" srcId="{DB1889B8-54F6-490E-8FAB-02ADF8BE1E42}" destId="{496C5722-960D-41F2-8523-F7241D12A672}" srcOrd="1" destOrd="0" presId="urn:microsoft.com/office/officeart/2005/8/layout/radial2"/>
    <dgm:cxn modelId="{365E7F2D-E7A1-4DF9-A01C-3A0C264C43AA}" type="presParOf" srcId="{D4F841B8-7143-4D5D-963A-26174A714E53}" destId="{6E552A5D-D445-4C75-A170-F65A4244DEA0}" srcOrd="5" destOrd="0" presId="urn:microsoft.com/office/officeart/2005/8/layout/radial2"/>
    <dgm:cxn modelId="{F625058D-64D8-47E1-B3A4-41ED6F46EF9E}" type="presParOf" srcId="{D4F841B8-7143-4D5D-963A-26174A714E53}" destId="{361B68DE-8613-4F2E-9EC8-5982EAF9A037}" srcOrd="6" destOrd="0" presId="urn:microsoft.com/office/officeart/2005/8/layout/radial2"/>
    <dgm:cxn modelId="{3932AA0E-E433-4ED4-98A1-C6467EA5209C}" type="presParOf" srcId="{361B68DE-8613-4F2E-9EC8-5982EAF9A037}" destId="{6FD19D46-EFCB-4941-8E7D-CB62FAA26941}" srcOrd="0" destOrd="0" presId="urn:microsoft.com/office/officeart/2005/8/layout/radial2"/>
    <dgm:cxn modelId="{C034FB6B-0728-4662-BC37-9CD3710A72FE}" type="presParOf" srcId="{361B68DE-8613-4F2E-9EC8-5982EAF9A037}" destId="{1F8B42BD-7376-4281-B95D-79F9D853C1C4}" srcOrd="1" destOrd="0" presId="urn:microsoft.com/office/officeart/2005/8/layout/radial2"/>
    <dgm:cxn modelId="{88DA00C0-0048-4A13-A1C7-E1D6D6558F15}" type="presParOf" srcId="{D4F841B8-7143-4D5D-963A-26174A714E53}" destId="{7584DF2B-ACD1-498D-B1A5-E48321382433}" srcOrd="7" destOrd="0" presId="urn:microsoft.com/office/officeart/2005/8/layout/radial2"/>
    <dgm:cxn modelId="{94EC54D4-3088-48C7-9018-286D3B369D24}" type="presParOf" srcId="{D4F841B8-7143-4D5D-963A-26174A714E53}" destId="{E18FC356-D4B5-4661-92B7-99AA06EFEF53}" srcOrd="8" destOrd="0" presId="urn:microsoft.com/office/officeart/2005/8/layout/radial2"/>
    <dgm:cxn modelId="{19CA7ECD-CB31-4C7B-BAD0-9F1016476856}" type="presParOf" srcId="{E18FC356-D4B5-4661-92B7-99AA06EFEF53}" destId="{124F1FA0-DD08-46D8-8435-832A56C17703}" srcOrd="0" destOrd="0" presId="urn:microsoft.com/office/officeart/2005/8/layout/radial2"/>
    <dgm:cxn modelId="{CBF685E6-EE7B-4705-B490-9B511CBD09B3}" type="presParOf" srcId="{E18FC356-D4B5-4661-92B7-99AA06EFEF53}" destId="{562A652F-D9DE-40CA-AF04-26054F693765}" srcOrd="1" destOrd="0" presId="urn:microsoft.com/office/officeart/2005/8/layout/radial2"/>
    <dgm:cxn modelId="{9DDA8463-B001-4348-AD5E-8F48ADCFCA61}" type="presParOf" srcId="{D4F841B8-7143-4D5D-963A-26174A714E53}" destId="{EE76C028-F18F-494A-92B3-5AD87F260DB5}" srcOrd="9" destOrd="0" presId="urn:microsoft.com/office/officeart/2005/8/layout/radial2"/>
    <dgm:cxn modelId="{5D1E939E-98D3-482C-B6A0-EF01F22B4353}" type="presParOf" srcId="{D4F841B8-7143-4D5D-963A-26174A714E53}" destId="{1C45ECBF-247D-4659-8C10-F793CEF28D85}" srcOrd="10" destOrd="0" presId="urn:microsoft.com/office/officeart/2005/8/layout/radial2"/>
    <dgm:cxn modelId="{3739B803-3FF4-4AAA-98CC-3A402E3D3473}" type="presParOf" srcId="{1C45ECBF-247D-4659-8C10-F793CEF28D85}" destId="{55D69681-79C9-400E-9BA1-40A459695145}" srcOrd="0" destOrd="0" presId="urn:microsoft.com/office/officeart/2005/8/layout/radial2"/>
    <dgm:cxn modelId="{DD2FFC39-9634-4F78-8186-C6C10A62F30C}" type="presParOf" srcId="{1C45ECBF-247D-4659-8C10-F793CEF28D85}" destId="{8F9E674F-6DAF-4A2A-B016-B02C0B63C066}" srcOrd="1" destOrd="0" presId="urn:microsoft.com/office/officeart/2005/8/layout/radial2"/>
    <dgm:cxn modelId="{C90B04C0-AF61-4EFC-9615-2F24AE847920}" type="presParOf" srcId="{D4F841B8-7143-4D5D-963A-26174A714E53}" destId="{D3AEFA76-E0B1-48EB-B189-FEED8870458F}" srcOrd="11" destOrd="0" presId="urn:microsoft.com/office/officeart/2005/8/layout/radial2"/>
    <dgm:cxn modelId="{AFE5DA18-91FA-4018-A05F-2403A8D6D3A6}" type="presParOf" srcId="{D4F841B8-7143-4D5D-963A-26174A714E53}" destId="{D9A9CC90-171A-48EE-88A7-0F52366D3DA7}" srcOrd="12" destOrd="0" presId="urn:microsoft.com/office/officeart/2005/8/layout/radial2"/>
    <dgm:cxn modelId="{6D26AB0C-EDAA-46B6-BCA3-7C6C964C8E7F}" type="presParOf" srcId="{D9A9CC90-171A-48EE-88A7-0F52366D3DA7}" destId="{274E78E9-6DC6-405B-A548-1ABA6E18F495}" srcOrd="0" destOrd="0" presId="urn:microsoft.com/office/officeart/2005/8/layout/radial2"/>
    <dgm:cxn modelId="{A1986005-3D7F-4207-8A38-A9AA6A8D69BF}" type="presParOf" srcId="{D9A9CC90-171A-48EE-88A7-0F52366D3DA7}" destId="{F8CE1B63-71B5-4E3C-A4B3-DC7015407392}" srcOrd="1" destOrd="0" presId="urn:microsoft.com/office/officeart/2005/8/layout/radial2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B081CD7-EB45-4390-9D65-BFC00A8C7038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B712FDFD-5AB2-4DBC-9B74-211E49D0D44C}">
      <dgm:prSet phldrT="[Текст]" custT="1"/>
      <dgm:spPr>
        <a:solidFill>
          <a:srgbClr val="CCFFFF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Математическая грамотность</a:t>
          </a:r>
          <a:endParaRPr lang="ru-RU" sz="1800" b="1" dirty="0">
            <a:solidFill>
              <a:schemeClr val="tx1"/>
            </a:solidFill>
          </a:endParaRPr>
        </a:p>
      </dgm:t>
    </dgm:pt>
    <dgm:pt modelId="{6C0039B4-12ED-4077-80E3-DA850F505F68}" type="parTrans" cxnId="{8BEB6988-402D-48B8-834A-C2F957A03441}">
      <dgm:prSet/>
      <dgm:spPr/>
      <dgm:t>
        <a:bodyPr/>
        <a:lstStyle/>
        <a:p>
          <a:endParaRPr lang="ru-RU"/>
        </a:p>
      </dgm:t>
    </dgm:pt>
    <dgm:pt modelId="{4C08065F-5FF4-47F3-BDC1-ACF1DB2CBA45}" type="sibTrans" cxnId="{8BEB6988-402D-48B8-834A-C2F957A03441}">
      <dgm:prSet/>
      <dgm:spPr/>
      <dgm:t>
        <a:bodyPr/>
        <a:lstStyle/>
        <a:p>
          <a:endParaRPr lang="ru-RU"/>
        </a:p>
      </dgm:t>
    </dgm:pt>
    <dgm:pt modelId="{CCC214AB-9891-46C9-9BEA-E8E66B8318A0}">
      <dgm:prSet phldrT="[Текст]" custT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ru-RU" sz="1600" b="1" dirty="0" smtClean="0">
            <a:solidFill>
              <a:schemeClr val="bg1"/>
            </a:solidFill>
          </a:endParaRPr>
        </a:p>
        <a:p>
          <a:r>
            <a:rPr lang="ru-RU" sz="1600" b="1" dirty="0" smtClean="0">
              <a:solidFill>
                <a:schemeClr val="bg1"/>
              </a:solidFill>
            </a:rPr>
            <a:t>Разрешение проблем</a:t>
          </a:r>
        </a:p>
        <a:p>
          <a:r>
            <a:rPr lang="ru-RU" sz="1600" b="1" dirty="0" smtClean="0">
              <a:solidFill>
                <a:schemeClr val="bg1"/>
              </a:solidFill>
            </a:rPr>
            <a:t> Глобальные компетенции     </a:t>
          </a:r>
        </a:p>
        <a:p>
          <a:r>
            <a:rPr lang="ru-RU" sz="1800" b="1" dirty="0" smtClean="0">
              <a:solidFill>
                <a:schemeClr val="bg1"/>
              </a:solidFill>
            </a:rPr>
            <a:t>Креативное мышление</a:t>
          </a:r>
          <a:endParaRPr lang="ru-RU" sz="1800" b="1" dirty="0">
            <a:solidFill>
              <a:schemeClr val="bg1"/>
            </a:solidFill>
          </a:endParaRPr>
        </a:p>
      </dgm:t>
    </dgm:pt>
    <dgm:pt modelId="{E2065A18-8EF3-4AEA-96D7-6503471F2F34}" type="parTrans" cxnId="{C80F6232-54AE-4D9B-AC59-800587A8D133}">
      <dgm:prSet/>
      <dgm:spPr/>
      <dgm:t>
        <a:bodyPr/>
        <a:lstStyle/>
        <a:p>
          <a:endParaRPr lang="ru-RU"/>
        </a:p>
      </dgm:t>
    </dgm:pt>
    <dgm:pt modelId="{016DE90C-6235-4ADF-A483-D539ABFD72B6}" type="sibTrans" cxnId="{C80F6232-54AE-4D9B-AC59-800587A8D133}">
      <dgm:prSet/>
      <dgm:spPr/>
      <dgm:t>
        <a:bodyPr/>
        <a:lstStyle/>
        <a:p>
          <a:endParaRPr lang="ru-RU"/>
        </a:p>
      </dgm:t>
    </dgm:pt>
    <dgm:pt modelId="{E0316833-F423-4267-B2D6-0698D3AE920F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Читательская грамотность</a:t>
          </a:r>
          <a:endParaRPr lang="ru-RU" sz="1600" b="1" dirty="0">
            <a:solidFill>
              <a:schemeClr val="tx1"/>
            </a:solidFill>
          </a:endParaRPr>
        </a:p>
      </dgm:t>
    </dgm:pt>
    <dgm:pt modelId="{AF3BFD82-1B1D-49CE-B683-7327B25F4E69}" type="parTrans" cxnId="{76F14A13-191C-458E-89F8-9CD20E5763F6}">
      <dgm:prSet/>
      <dgm:spPr/>
      <dgm:t>
        <a:bodyPr/>
        <a:lstStyle/>
        <a:p>
          <a:endParaRPr lang="ru-RU"/>
        </a:p>
      </dgm:t>
    </dgm:pt>
    <dgm:pt modelId="{6CE1F643-BC98-4AAF-BBD1-C738B7E521E5}" type="sibTrans" cxnId="{76F14A13-191C-458E-89F8-9CD20E5763F6}">
      <dgm:prSet/>
      <dgm:spPr/>
      <dgm:t>
        <a:bodyPr/>
        <a:lstStyle/>
        <a:p>
          <a:endParaRPr lang="ru-RU"/>
        </a:p>
      </dgm:t>
    </dgm:pt>
    <dgm:pt modelId="{92F1DA36-15C7-4024-BD2D-2B3928FB67FD}">
      <dgm:prSet custT="1"/>
      <dgm:spPr>
        <a:solidFill>
          <a:srgbClr val="66FF33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Естественно-научная грамотность</a:t>
          </a:r>
          <a:endParaRPr lang="ru-RU" sz="1800" b="1" dirty="0">
            <a:solidFill>
              <a:schemeClr val="tx1"/>
            </a:solidFill>
          </a:endParaRPr>
        </a:p>
      </dgm:t>
    </dgm:pt>
    <dgm:pt modelId="{E30EACD9-5572-4C80-8C92-FE254ED2D0A1}" type="parTrans" cxnId="{09423765-AA27-4916-8B66-7826CA9E573A}">
      <dgm:prSet/>
      <dgm:spPr/>
      <dgm:t>
        <a:bodyPr/>
        <a:lstStyle/>
        <a:p>
          <a:endParaRPr lang="ru-RU"/>
        </a:p>
      </dgm:t>
    </dgm:pt>
    <dgm:pt modelId="{CA444E4F-917C-4568-AA9A-BD7CC200868E}" type="sibTrans" cxnId="{09423765-AA27-4916-8B66-7826CA9E573A}">
      <dgm:prSet/>
      <dgm:spPr/>
      <dgm:t>
        <a:bodyPr/>
        <a:lstStyle/>
        <a:p>
          <a:endParaRPr lang="ru-RU"/>
        </a:p>
      </dgm:t>
    </dgm:pt>
    <dgm:pt modelId="{CA7E0C2E-0A2C-4457-BD26-9E719712A128}">
      <dgm:prSet custT="1"/>
      <dgm:spPr>
        <a:solidFill>
          <a:srgbClr val="6C276A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Финансовая грамотность</a:t>
          </a:r>
          <a:endParaRPr lang="ru-RU" sz="1800" b="1" dirty="0">
            <a:solidFill>
              <a:schemeClr val="bg1"/>
            </a:solidFill>
          </a:endParaRPr>
        </a:p>
      </dgm:t>
    </dgm:pt>
    <dgm:pt modelId="{95138CB7-384B-4BF9-8DFF-402A20DB3AC8}" type="parTrans" cxnId="{EB5D6100-1BF9-4DA1-8C47-CDCA3B9524AC}">
      <dgm:prSet/>
      <dgm:spPr/>
      <dgm:t>
        <a:bodyPr/>
        <a:lstStyle/>
        <a:p>
          <a:endParaRPr lang="ru-RU"/>
        </a:p>
      </dgm:t>
    </dgm:pt>
    <dgm:pt modelId="{537653E7-942B-4014-8E6E-FD0F823F5AA6}" type="sibTrans" cxnId="{EB5D6100-1BF9-4DA1-8C47-CDCA3B9524AC}">
      <dgm:prSet/>
      <dgm:spPr/>
      <dgm:t>
        <a:bodyPr/>
        <a:lstStyle/>
        <a:p>
          <a:endParaRPr lang="ru-RU"/>
        </a:p>
      </dgm:t>
    </dgm:pt>
    <dgm:pt modelId="{79BC8B26-0054-4AA7-A0C7-2C2769A6F477}" type="pres">
      <dgm:prSet presAssocID="{8B081CD7-EB45-4390-9D65-BFC00A8C7038}" presName="compositeShape" presStyleCnt="0">
        <dgm:presLayoutVars>
          <dgm:chMax val="7"/>
          <dgm:dir/>
          <dgm:resizeHandles val="exact"/>
        </dgm:presLayoutVars>
      </dgm:prSet>
      <dgm:spPr/>
    </dgm:pt>
    <dgm:pt modelId="{CF730259-180F-44D8-8D43-E2B49A0A1909}" type="pres">
      <dgm:prSet presAssocID="{8B081CD7-EB45-4390-9D65-BFC00A8C7038}" presName="wedge1" presStyleLbl="node1" presStyleIdx="0" presStyleCnt="5" custScaleX="139590" custScaleY="114056"/>
      <dgm:spPr/>
      <dgm:t>
        <a:bodyPr/>
        <a:lstStyle/>
        <a:p>
          <a:endParaRPr lang="ru-RU"/>
        </a:p>
      </dgm:t>
    </dgm:pt>
    <dgm:pt modelId="{44CDEBD5-37D3-4E79-8FE5-B037269C5265}" type="pres">
      <dgm:prSet presAssocID="{8B081CD7-EB45-4390-9D65-BFC00A8C7038}" presName="dummy1a" presStyleCnt="0"/>
      <dgm:spPr/>
    </dgm:pt>
    <dgm:pt modelId="{7EE508B7-F7AD-47D8-8BE8-90BA96769896}" type="pres">
      <dgm:prSet presAssocID="{8B081CD7-EB45-4390-9D65-BFC00A8C7038}" presName="dummy1b" presStyleCnt="0"/>
      <dgm:spPr/>
    </dgm:pt>
    <dgm:pt modelId="{9EE6C41A-79CC-4851-88ED-23E6C9BBE22E}" type="pres">
      <dgm:prSet presAssocID="{8B081CD7-EB45-4390-9D65-BFC00A8C7038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2E0DBA-4773-4B31-9D45-1DE60ED1659E}" type="pres">
      <dgm:prSet presAssocID="{8B081CD7-EB45-4390-9D65-BFC00A8C7038}" presName="wedge2" presStyleLbl="node1" presStyleIdx="1" presStyleCnt="5" custScaleX="116598"/>
      <dgm:spPr/>
      <dgm:t>
        <a:bodyPr/>
        <a:lstStyle/>
        <a:p>
          <a:endParaRPr lang="ru-RU"/>
        </a:p>
      </dgm:t>
    </dgm:pt>
    <dgm:pt modelId="{7379D992-6B1F-4917-A222-B0D882BD94C2}" type="pres">
      <dgm:prSet presAssocID="{8B081CD7-EB45-4390-9D65-BFC00A8C7038}" presName="dummy2a" presStyleCnt="0"/>
      <dgm:spPr/>
    </dgm:pt>
    <dgm:pt modelId="{F9CD781F-179E-4ABE-AF0A-6654428F5A8A}" type="pres">
      <dgm:prSet presAssocID="{8B081CD7-EB45-4390-9D65-BFC00A8C7038}" presName="dummy2b" presStyleCnt="0"/>
      <dgm:spPr/>
    </dgm:pt>
    <dgm:pt modelId="{2C808280-A526-4CC3-8090-79BFFEB4292E}" type="pres">
      <dgm:prSet presAssocID="{8B081CD7-EB45-4390-9D65-BFC00A8C7038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A8D2D3-5C79-4E3A-8C5F-D68F0A7A7DE9}" type="pres">
      <dgm:prSet presAssocID="{8B081CD7-EB45-4390-9D65-BFC00A8C7038}" presName="wedge3" presStyleLbl="node1" presStyleIdx="2" presStyleCnt="5" custScaleX="119770" custScaleY="102382"/>
      <dgm:spPr/>
      <dgm:t>
        <a:bodyPr/>
        <a:lstStyle/>
        <a:p>
          <a:endParaRPr lang="ru-RU"/>
        </a:p>
      </dgm:t>
    </dgm:pt>
    <dgm:pt modelId="{3C17CA5C-4612-473A-AED8-B728AFC5AB46}" type="pres">
      <dgm:prSet presAssocID="{8B081CD7-EB45-4390-9D65-BFC00A8C7038}" presName="dummy3a" presStyleCnt="0"/>
      <dgm:spPr/>
    </dgm:pt>
    <dgm:pt modelId="{33B448BC-603D-448E-AF18-ED4FE9CB2B08}" type="pres">
      <dgm:prSet presAssocID="{8B081CD7-EB45-4390-9D65-BFC00A8C7038}" presName="dummy3b" presStyleCnt="0"/>
      <dgm:spPr/>
    </dgm:pt>
    <dgm:pt modelId="{0A74392D-10BD-46E5-B2DB-FE5A9344B05B}" type="pres">
      <dgm:prSet presAssocID="{8B081CD7-EB45-4390-9D65-BFC00A8C7038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3D74B-709E-4102-A4F3-8531122497C1}" type="pres">
      <dgm:prSet presAssocID="{8B081CD7-EB45-4390-9D65-BFC00A8C7038}" presName="wedge4" presStyleLbl="node1" presStyleIdx="3" presStyleCnt="5" custScaleX="119558"/>
      <dgm:spPr/>
      <dgm:t>
        <a:bodyPr/>
        <a:lstStyle/>
        <a:p>
          <a:endParaRPr lang="ru-RU"/>
        </a:p>
      </dgm:t>
    </dgm:pt>
    <dgm:pt modelId="{62536899-E04C-4571-A0A8-A5BACD727E63}" type="pres">
      <dgm:prSet presAssocID="{8B081CD7-EB45-4390-9D65-BFC00A8C7038}" presName="dummy4a" presStyleCnt="0"/>
      <dgm:spPr/>
    </dgm:pt>
    <dgm:pt modelId="{5A6F92F8-F2FB-4863-9B9E-CAF4FC612783}" type="pres">
      <dgm:prSet presAssocID="{8B081CD7-EB45-4390-9D65-BFC00A8C7038}" presName="dummy4b" presStyleCnt="0"/>
      <dgm:spPr/>
    </dgm:pt>
    <dgm:pt modelId="{262E42C8-4368-404B-BE92-CBCF8CF72190}" type="pres">
      <dgm:prSet presAssocID="{8B081CD7-EB45-4390-9D65-BFC00A8C7038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7994F6-6A63-43C0-B483-F4AEEC0CCA9B}" type="pres">
      <dgm:prSet presAssocID="{8B081CD7-EB45-4390-9D65-BFC00A8C7038}" presName="wedge5" presStyleLbl="node1" presStyleIdx="4" presStyleCnt="5" custScaleX="110553" custScaleY="94416" custLinFactNeighborX="-974" custLinFactNeighborY="-2684"/>
      <dgm:spPr/>
      <dgm:t>
        <a:bodyPr/>
        <a:lstStyle/>
        <a:p>
          <a:endParaRPr lang="ru-RU"/>
        </a:p>
      </dgm:t>
    </dgm:pt>
    <dgm:pt modelId="{0936679E-D0F0-455B-A07D-4B2FDC63215C}" type="pres">
      <dgm:prSet presAssocID="{8B081CD7-EB45-4390-9D65-BFC00A8C7038}" presName="dummy5a" presStyleCnt="0"/>
      <dgm:spPr/>
    </dgm:pt>
    <dgm:pt modelId="{2DF1D0C4-9AB8-461E-B523-84390DBEF389}" type="pres">
      <dgm:prSet presAssocID="{8B081CD7-EB45-4390-9D65-BFC00A8C7038}" presName="dummy5b" presStyleCnt="0"/>
      <dgm:spPr/>
    </dgm:pt>
    <dgm:pt modelId="{7B39A568-B89F-4FD1-BF34-B650EED846B3}" type="pres">
      <dgm:prSet presAssocID="{8B081CD7-EB45-4390-9D65-BFC00A8C7038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F91AA-B1FF-4508-A97B-C54B4E63322E}" type="pres">
      <dgm:prSet presAssocID="{4C08065F-5FF4-47F3-BDC1-ACF1DB2CBA45}" presName="arrowWedge1" presStyleLbl="fgSibTrans2D1" presStyleIdx="0" presStyleCnt="5" custLinFactNeighborX="7514" custLinFactNeighborY="-4031"/>
      <dgm:spPr>
        <a:solidFill>
          <a:srgbClr val="B2B2B2"/>
        </a:solidFill>
      </dgm:spPr>
    </dgm:pt>
    <dgm:pt modelId="{52A29591-AE91-42F1-A04D-E08403BAECF8}" type="pres">
      <dgm:prSet presAssocID="{CA444E4F-917C-4568-AA9A-BD7CC200868E}" presName="arrowWedge2" presStyleLbl="fgSibTrans2D1" presStyleIdx="1" presStyleCnt="5" custScaleX="117206" custScaleY="103140"/>
      <dgm:spPr>
        <a:solidFill>
          <a:srgbClr val="B2B2B2"/>
        </a:solidFill>
      </dgm:spPr>
    </dgm:pt>
    <dgm:pt modelId="{7950D0BB-730C-4932-BD99-918251DA6B62}" type="pres">
      <dgm:prSet presAssocID="{537653E7-942B-4014-8E6E-FD0F823F5AA6}" presName="arrowWedge3" presStyleLbl="fgSibTrans2D1" presStyleIdx="2" presStyleCnt="5" custLinFactNeighborX="320" custLinFactNeighborY="9526"/>
      <dgm:spPr>
        <a:solidFill>
          <a:schemeClr val="bg1"/>
        </a:solidFill>
      </dgm:spPr>
    </dgm:pt>
    <dgm:pt modelId="{4D2EF618-D659-438B-9C2A-ECFAAB3B4DA9}" type="pres">
      <dgm:prSet presAssocID="{016DE90C-6235-4ADF-A483-D539ABFD72B6}" presName="arrowWedge4" presStyleLbl="fgSibTrans2D1" presStyleIdx="3" presStyleCnt="5" custLinFactNeighborX="-15303" custLinFactNeighborY="211"/>
      <dgm:spPr>
        <a:solidFill>
          <a:schemeClr val="bg1"/>
        </a:solidFill>
      </dgm:spPr>
    </dgm:pt>
    <dgm:pt modelId="{9211838C-59EC-4BFB-89CF-14CE0FDEA300}" type="pres">
      <dgm:prSet presAssocID="{6CE1F643-BC98-4AAF-BBD1-C738B7E521E5}" presName="arrowWedge5" presStyleLbl="fgSibTrans2D1" presStyleIdx="4" presStyleCnt="5" custScaleX="109920" custScaleY="96190" custLinFactNeighborX="-2542" custLinFactNeighborY="-3162"/>
      <dgm:spPr>
        <a:solidFill>
          <a:srgbClr val="B2B2B2"/>
        </a:solidFill>
      </dgm:spPr>
    </dgm:pt>
  </dgm:ptLst>
  <dgm:cxnLst>
    <dgm:cxn modelId="{80C5EF70-D3EF-4D9A-886E-A7A3B22775E1}" type="presOf" srcId="{92F1DA36-15C7-4024-BD2D-2B3928FB67FD}" destId="{2C808280-A526-4CC3-8090-79BFFEB4292E}" srcOrd="1" destOrd="0" presId="urn:microsoft.com/office/officeart/2005/8/layout/cycle8"/>
    <dgm:cxn modelId="{76F14A13-191C-458E-89F8-9CD20E5763F6}" srcId="{8B081CD7-EB45-4390-9D65-BFC00A8C7038}" destId="{E0316833-F423-4267-B2D6-0698D3AE920F}" srcOrd="4" destOrd="0" parTransId="{AF3BFD82-1B1D-49CE-B683-7327B25F4E69}" sibTransId="{6CE1F643-BC98-4AAF-BBD1-C738B7E521E5}"/>
    <dgm:cxn modelId="{3AAB58ED-D042-4B05-BBE6-CB82A4531610}" type="presOf" srcId="{CCC214AB-9891-46C9-9BEA-E8E66B8318A0}" destId="{262E42C8-4368-404B-BE92-CBCF8CF72190}" srcOrd="1" destOrd="0" presId="urn:microsoft.com/office/officeart/2005/8/layout/cycle8"/>
    <dgm:cxn modelId="{8805C9B1-17EA-4B97-B7E9-FE5791279031}" type="presOf" srcId="{E0316833-F423-4267-B2D6-0698D3AE920F}" destId="{7B39A568-B89F-4FD1-BF34-B650EED846B3}" srcOrd="1" destOrd="0" presId="urn:microsoft.com/office/officeart/2005/8/layout/cycle8"/>
    <dgm:cxn modelId="{E2EA3E5D-14A1-4651-8D85-2D2E94098269}" type="presOf" srcId="{CA7E0C2E-0A2C-4457-BD26-9E719712A128}" destId="{52A8D2D3-5C79-4E3A-8C5F-D68F0A7A7DE9}" srcOrd="0" destOrd="0" presId="urn:microsoft.com/office/officeart/2005/8/layout/cycle8"/>
    <dgm:cxn modelId="{C80F6232-54AE-4D9B-AC59-800587A8D133}" srcId="{8B081CD7-EB45-4390-9D65-BFC00A8C7038}" destId="{CCC214AB-9891-46C9-9BEA-E8E66B8318A0}" srcOrd="3" destOrd="0" parTransId="{E2065A18-8EF3-4AEA-96D7-6503471F2F34}" sibTransId="{016DE90C-6235-4ADF-A483-D539ABFD72B6}"/>
    <dgm:cxn modelId="{EB5D6100-1BF9-4DA1-8C47-CDCA3B9524AC}" srcId="{8B081CD7-EB45-4390-9D65-BFC00A8C7038}" destId="{CA7E0C2E-0A2C-4457-BD26-9E719712A128}" srcOrd="2" destOrd="0" parTransId="{95138CB7-384B-4BF9-8DFF-402A20DB3AC8}" sibTransId="{537653E7-942B-4014-8E6E-FD0F823F5AA6}"/>
    <dgm:cxn modelId="{079960A4-032F-487A-A907-7881E760754B}" type="presOf" srcId="{CA7E0C2E-0A2C-4457-BD26-9E719712A128}" destId="{0A74392D-10BD-46E5-B2DB-FE5A9344B05B}" srcOrd="1" destOrd="0" presId="urn:microsoft.com/office/officeart/2005/8/layout/cycle8"/>
    <dgm:cxn modelId="{72BEEC07-3D67-4D15-9652-A594B60D1C58}" type="presOf" srcId="{CCC214AB-9891-46C9-9BEA-E8E66B8318A0}" destId="{F413D74B-709E-4102-A4F3-8531122497C1}" srcOrd="0" destOrd="0" presId="urn:microsoft.com/office/officeart/2005/8/layout/cycle8"/>
    <dgm:cxn modelId="{C0B6155E-8447-44F2-8B88-CE72250C319A}" type="presOf" srcId="{E0316833-F423-4267-B2D6-0698D3AE920F}" destId="{FF7994F6-6A63-43C0-B483-F4AEEC0CCA9B}" srcOrd="0" destOrd="0" presId="urn:microsoft.com/office/officeart/2005/8/layout/cycle8"/>
    <dgm:cxn modelId="{56D6B433-226A-4A68-990B-EA0BF7DA75F1}" type="presOf" srcId="{B712FDFD-5AB2-4DBC-9B74-211E49D0D44C}" destId="{9EE6C41A-79CC-4851-88ED-23E6C9BBE22E}" srcOrd="1" destOrd="0" presId="urn:microsoft.com/office/officeart/2005/8/layout/cycle8"/>
    <dgm:cxn modelId="{9C68DBBE-B096-493D-8DD9-BF683FEE5C3A}" type="presOf" srcId="{B712FDFD-5AB2-4DBC-9B74-211E49D0D44C}" destId="{CF730259-180F-44D8-8D43-E2B49A0A1909}" srcOrd="0" destOrd="0" presId="urn:microsoft.com/office/officeart/2005/8/layout/cycle8"/>
    <dgm:cxn modelId="{09423765-AA27-4916-8B66-7826CA9E573A}" srcId="{8B081CD7-EB45-4390-9D65-BFC00A8C7038}" destId="{92F1DA36-15C7-4024-BD2D-2B3928FB67FD}" srcOrd="1" destOrd="0" parTransId="{E30EACD9-5572-4C80-8C92-FE254ED2D0A1}" sibTransId="{CA444E4F-917C-4568-AA9A-BD7CC200868E}"/>
    <dgm:cxn modelId="{3D3A2B13-0742-411C-9175-A2F2175622FF}" type="presOf" srcId="{92F1DA36-15C7-4024-BD2D-2B3928FB67FD}" destId="{C02E0DBA-4773-4B31-9D45-1DE60ED1659E}" srcOrd="0" destOrd="0" presId="urn:microsoft.com/office/officeart/2005/8/layout/cycle8"/>
    <dgm:cxn modelId="{B3678645-014A-4506-A9D6-292DFCE8D917}" type="presOf" srcId="{8B081CD7-EB45-4390-9D65-BFC00A8C7038}" destId="{79BC8B26-0054-4AA7-A0C7-2C2769A6F477}" srcOrd="0" destOrd="0" presId="urn:microsoft.com/office/officeart/2005/8/layout/cycle8"/>
    <dgm:cxn modelId="{8BEB6988-402D-48B8-834A-C2F957A03441}" srcId="{8B081CD7-EB45-4390-9D65-BFC00A8C7038}" destId="{B712FDFD-5AB2-4DBC-9B74-211E49D0D44C}" srcOrd="0" destOrd="0" parTransId="{6C0039B4-12ED-4077-80E3-DA850F505F68}" sibTransId="{4C08065F-5FF4-47F3-BDC1-ACF1DB2CBA45}"/>
    <dgm:cxn modelId="{1943CA3C-C7ED-4467-B0D6-4DF44126B623}" type="presParOf" srcId="{79BC8B26-0054-4AA7-A0C7-2C2769A6F477}" destId="{CF730259-180F-44D8-8D43-E2B49A0A1909}" srcOrd="0" destOrd="0" presId="urn:microsoft.com/office/officeart/2005/8/layout/cycle8"/>
    <dgm:cxn modelId="{D8C52DAC-490C-4F9D-A104-EE362A45DDB6}" type="presParOf" srcId="{79BC8B26-0054-4AA7-A0C7-2C2769A6F477}" destId="{44CDEBD5-37D3-4E79-8FE5-B037269C5265}" srcOrd="1" destOrd="0" presId="urn:microsoft.com/office/officeart/2005/8/layout/cycle8"/>
    <dgm:cxn modelId="{D633B90F-DBE2-47E4-956E-40CB6E297823}" type="presParOf" srcId="{79BC8B26-0054-4AA7-A0C7-2C2769A6F477}" destId="{7EE508B7-F7AD-47D8-8BE8-90BA96769896}" srcOrd="2" destOrd="0" presId="urn:microsoft.com/office/officeart/2005/8/layout/cycle8"/>
    <dgm:cxn modelId="{D4366AB2-EEBE-4EFD-90DD-160B598E7C8D}" type="presParOf" srcId="{79BC8B26-0054-4AA7-A0C7-2C2769A6F477}" destId="{9EE6C41A-79CC-4851-88ED-23E6C9BBE22E}" srcOrd="3" destOrd="0" presId="urn:microsoft.com/office/officeart/2005/8/layout/cycle8"/>
    <dgm:cxn modelId="{AA929E34-7731-49C0-8E24-29DDFEEF58CF}" type="presParOf" srcId="{79BC8B26-0054-4AA7-A0C7-2C2769A6F477}" destId="{C02E0DBA-4773-4B31-9D45-1DE60ED1659E}" srcOrd="4" destOrd="0" presId="urn:microsoft.com/office/officeart/2005/8/layout/cycle8"/>
    <dgm:cxn modelId="{46DF5F59-39D7-432A-9243-CF54E7264D0A}" type="presParOf" srcId="{79BC8B26-0054-4AA7-A0C7-2C2769A6F477}" destId="{7379D992-6B1F-4917-A222-B0D882BD94C2}" srcOrd="5" destOrd="0" presId="urn:microsoft.com/office/officeart/2005/8/layout/cycle8"/>
    <dgm:cxn modelId="{D2B4A769-6DAB-4F5C-9D7E-5C904735EAD9}" type="presParOf" srcId="{79BC8B26-0054-4AA7-A0C7-2C2769A6F477}" destId="{F9CD781F-179E-4ABE-AF0A-6654428F5A8A}" srcOrd="6" destOrd="0" presId="urn:microsoft.com/office/officeart/2005/8/layout/cycle8"/>
    <dgm:cxn modelId="{2C67AE41-2B49-4713-8C51-224AA4775014}" type="presParOf" srcId="{79BC8B26-0054-4AA7-A0C7-2C2769A6F477}" destId="{2C808280-A526-4CC3-8090-79BFFEB4292E}" srcOrd="7" destOrd="0" presId="urn:microsoft.com/office/officeart/2005/8/layout/cycle8"/>
    <dgm:cxn modelId="{359496EB-3414-4319-AD98-79EB738443B6}" type="presParOf" srcId="{79BC8B26-0054-4AA7-A0C7-2C2769A6F477}" destId="{52A8D2D3-5C79-4E3A-8C5F-D68F0A7A7DE9}" srcOrd="8" destOrd="0" presId="urn:microsoft.com/office/officeart/2005/8/layout/cycle8"/>
    <dgm:cxn modelId="{86D3A755-9608-48E6-B0AF-8E5AAF05C945}" type="presParOf" srcId="{79BC8B26-0054-4AA7-A0C7-2C2769A6F477}" destId="{3C17CA5C-4612-473A-AED8-B728AFC5AB46}" srcOrd="9" destOrd="0" presId="urn:microsoft.com/office/officeart/2005/8/layout/cycle8"/>
    <dgm:cxn modelId="{0B5B41FD-119A-43CC-A916-66D42E1872FD}" type="presParOf" srcId="{79BC8B26-0054-4AA7-A0C7-2C2769A6F477}" destId="{33B448BC-603D-448E-AF18-ED4FE9CB2B08}" srcOrd="10" destOrd="0" presId="urn:microsoft.com/office/officeart/2005/8/layout/cycle8"/>
    <dgm:cxn modelId="{E6470C08-ECCC-47DF-9D9F-6E162566C0AE}" type="presParOf" srcId="{79BC8B26-0054-4AA7-A0C7-2C2769A6F477}" destId="{0A74392D-10BD-46E5-B2DB-FE5A9344B05B}" srcOrd="11" destOrd="0" presId="urn:microsoft.com/office/officeart/2005/8/layout/cycle8"/>
    <dgm:cxn modelId="{C5BC45B9-6038-4E53-A221-E8CB584D20AC}" type="presParOf" srcId="{79BC8B26-0054-4AA7-A0C7-2C2769A6F477}" destId="{F413D74B-709E-4102-A4F3-8531122497C1}" srcOrd="12" destOrd="0" presId="urn:microsoft.com/office/officeart/2005/8/layout/cycle8"/>
    <dgm:cxn modelId="{388BAE7A-CEA1-4934-BEF1-680F5FD16941}" type="presParOf" srcId="{79BC8B26-0054-4AA7-A0C7-2C2769A6F477}" destId="{62536899-E04C-4571-A0A8-A5BACD727E63}" srcOrd="13" destOrd="0" presId="urn:microsoft.com/office/officeart/2005/8/layout/cycle8"/>
    <dgm:cxn modelId="{9363F495-5CE3-4AA2-9CE8-C125D929DC52}" type="presParOf" srcId="{79BC8B26-0054-4AA7-A0C7-2C2769A6F477}" destId="{5A6F92F8-F2FB-4863-9B9E-CAF4FC612783}" srcOrd="14" destOrd="0" presId="urn:microsoft.com/office/officeart/2005/8/layout/cycle8"/>
    <dgm:cxn modelId="{85C274C4-F79F-4574-93A3-91A0C35B304C}" type="presParOf" srcId="{79BC8B26-0054-4AA7-A0C7-2C2769A6F477}" destId="{262E42C8-4368-404B-BE92-CBCF8CF72190}" srcOrd="15" destOrd="0" presId="urn:microsoft.com/office/officeart/2005/8/layout/cycle8"/>
    <dgm:cxn modelId="{A80FCD0A-AD19-473E-B902-8DA3B1D3BF1A}" type="presParOf" srcId="{79BC8B26-0054-4AA7-A0C7-2C2769A6F477}" destId="{FF7994F6-6A63-43C0-B483-F4AEEC0CCA9B}" srcOrd="16" destOrd="0" presId="urn:microsoft.com/office/officeart/2005/8/layout/cycle8"/>
    <dgm:cxn modelId="{C4FE738F-1C0E-48E0-B875-A933587B48BF}" type="presParOf" srcId="{79BC8B26-0054-4AA7-A0C7-2C2769A6F477}" destId="{0936679E-D0F0-455B-A07D-4B2FDC63215C}" srcOrd="17" destOrd="0" presId="urn:microsoft.com/office/officeart/2005/8/layout/cycle8"/>
    <dgm:cxn modelId="{F68E1019-4A1B-4DB2-9A01-FA173AEE44F7}" type="presParOf" srcId="{79BC8B26-0054-4AA7-A0C7-2C2769A6F477}" destId="{2DF1D0C4-9AB8-461E-B523-84390DBEF389}" srcOrd="18" destOrd="0" presId="urn:microsoft.com/office/officeart/2005/8/layout/cycle8"/>
    <dgm:cxn modelId="{4F4F5F8C-765A-4636-8EE7-C3219DA9A972}" type="presParOf" srcId="{79BC8B26-0054-4AA7-A0C7-2C2769A6F477}" destId="{7B39A568-B89F-4FD1-BF34-B650EED846B3}" srcOrd="19" destOrd="0" presId="urn:microsoft.com/office/officeart/2005/8/layout/cycle8"/>
    <dgm:cxn modelId="{F0FE6D25-B74F-4CBC-AEDD-0052E97BE95A}" type="presParOf" srcId="{79BC8B26-0054-4AA7-A0C7-2C2769A6F477}" destId="{66EF91AA-B1FF-4508-A97B-C54B4E63322E}" srcOrd="20" destOrd="0" presId="urn:microsoft.com/office/officeart/2005/8/layout/cycle8"/>
    <dgm:cxn modelId="{67F80AB2-3BEC-4633-915B-F19BDDEF3ABA}" type="presParOf" srcId="{79BC8B26-0054-4AA7-A0C7-2C2769A6F477}" destId="{52A29591-AE91-42F1-A04D-E08403BAECF8}" srcOrd="21" destOrd="0" presId="urn:microsoft.com/office/officeart/2005/8/layout/cycle8"/>
    <dgm:cxn modelId="{0E394909-FB2A-4F81-87AB-55C91E5425C5}" type="presParOf" srcId="{79BC8B26-0054-4AA7-A0C7-2C2769A6F477}" destId="{7950D0BB-730C-4932-BD99-918251DA6B62}" srcOrd="22" destOrd="0" presId="urn:microsoft.com/office/officeart/2005/8/layout/cycle8"/>
    <dgm:cxn modelId="{2E5DF90A-8011-4ED5-B9E1-DAF9F170D0DC}" type="presParOf" srcId="{79BC8B26-0054-4AA7-A0C7-2C2769A6F477}" destId="{4D2EF618-D659-438B-9C2A-ECFAAB3B4DA9}" srcOrd="23" destOrd="0" presId="urn:microsoft.com/office/officeart/2005/8/layout/cycle8"/>
    <dgm:cxn modelId="{1405BA52-100C-4672-BCE3-3B34E0FC4D09}" type="presParOf" srcId="{79BC8B26-0054-4AA7-A0C7-2C2769A6F477}" destId="{9211838C-59EC-4BFB-89CF-14CE0FDEA300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923636-2390-49A2-9AB4-C0D5256240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CB717F-D90B-4B0F-97AA-B824A26E0136}">
      <dgm:prSet phldrT="[Текст]" custT="1"/>
      <dgm:spPr>
        <a:noFill/>
        <a:ln>
          <a:solidFill>
            <a:srgbClr val="7030A0"/>
          </a:solidFill>
        </a:ln>
      </dgm:spPr>
      <dgm:t>
        <a:bodyPr/>
        <a:lstStyle/>
        <a:p>
          <a:r>
            <a:rPr lang="en-US" sz="2800" b="0" dirty="0" smtClean="0">
              <a:solidFill>
                <a:srgbClr val="7030A0"/>
              </a:solidFill>
            </a:rPr>
            <a:t>1</a:t>
          </a:r>
          <a:r>
            <a:rPr lang="ru-RU" sz="2800" b="0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2800" b="0" dirty="0">
            <a:solidFill>
              <a:srgbClr val="7030A0"/>
            </a:solidFill>
          </a:endParaRPr>
        </a:p>
      </dgm:t>
    </dgm:pt>
    <dgm:pt modelId="{01052FA7-37B9-4361-9DB2-329A5F71A456}" type="parTrans" cxnId="{7AB7BC07-374A-482C-A3D4-7B4783A3F187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C777F601-0DB6-4A4A-8092-4AE41FDCF9EC}" type="sibTrans" cxnId="{7AB7BC07-374A-482C-A3D4-7B4783A3F187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2970C6A7-D67E-460F-83AB-F61BFAC2BA44}">
      <dgm:prSet phldrT="[Текст]" custT="1"/>
      <dgm:spPr>
        <a:solidFill>
          <a:schemeClr val="bg1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2800" b="0" dirty="0" smtClean="0">
              <a:solidFill>
                <a:srgbClr val="7030A0"/>
              </a:solidFill>
            </a:rPr>
            <a:t>3. Модель и характеристики задания для оценки креативного мышления</a:t>
          </a:r>
          <a:endParaRPr lang="ru-RU" sz="2800" b="0" dirty="0">
            <a:solidFill>
              <a:srgbClr val="7030A0"/>
            </a:solidFill>
          </a:endParaRPr>
        </a:p>
      </dgm:t>
    </dgm:pt>
    <dgm:pt modelId="{5219FB5E-FC22-4689-811B-3098188B6715}" type="parTrans" cxnId="{86F5E3D2-29D0-4A97-A271-CEF78D240C1B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7015A153-69FB-4415-B637-41EA7C49EEF5}" type="sibTrans" cxnId="{86F5E3D2-29D0-4A97-A271-CEF78D240C1B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2F4F81BC-28EA-4D0B-9FEF-C012AC1428BC}">
      <dgm:prSet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600" b="1" dirty="0" smtClean="0">
              <a:solidFill>
                <a:schemeClr val="bg1"/>
              </a:solidFill>
            </a:rPr>
            <a:t>2. Модель оценки креативного мышления</a:t>
          </a:r>
          <a:endParaRPr lang="ru-RU" sz="3600" b="1" dirty="0">
            <a:solidFill>
              <a:schemeClr val="bg1"/>
            </a:solidFill>
          </a:endParaRPr>
        </a:p>
      </dgm:t>
    </dgm:pt>
    <dgm:pt modelId="{DD2C3C6C-9FF1-46FA-B6DC-45BC946F810E}" type="parTrans" cxnId="{782830E4-8E76-4226-902E-6A9E5220CE01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82456857-5A31-409E-90BB-2E10071B95D2}" type="sibTrans" cxnId="{782830E4-8E76-4226-902E-6A9E5220CE01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6455EC08-DA1C-4D7C-85D4-7B90BF65C8B4}" type="pres">
      <dgm:prSet presAssocID="{D0923636-2390-49A2-9AB4-C0D5256240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DB7A-1001-478F-A79C-7CD746E4414A}" type="pres">
      <dgm:prSet presAssocID="{D2CB717F-D90B-4B0F-97AA-B824A26E0136}" presName="parentText" presStyleLbl="node1" presStyleIdx="0" presStyleCnt="3" custScaleY="97680" custLinFactY="-2229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BE6A7-8D8E-44D7-985E-70525CF864F6}" type="pres">
      <dgm:prSet presAssocID="{C777F601-0DB6-4A4A-8092-4AE41FDCF9EC}" presName="spacer" presStyleCnt="0"/>
      <dgm:spPr/>
    </dgm:pt>
    <dgm:pt modelId="{C1A7C97C-39BC-447D-9869-D05A1EE0DB26}" type="pres">
      <dgm:prSet presAssocID="{2F4F81BC-28EA-4D0B-9FEF-C012AC1428BC}" presName="parentText" presStyleLbl="node1" presStyleIdx="1" presStyleCnt="3" custScaleY="68681" custLinFactY="-10911" custLinFactNeighborX="-10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1AFFE-9DA6-4461-A5A2-DDFEE88D1DD0}" type="pres">
      <dgm:prSet presAssocID="{82456857-5A31-409E-90BB-2E10071B95D2}" presName="spacer" presStyleCnt="0"/>
      <dgm:spPr/>
    </dgm:pt>
    <dgm:pt modelId="{C5F2657E-B6B2-46B5-AC94-5A1347077BD1}" type="pres">
      <dgm:prSet presAssocID="{2970C6A7-D67E-460F-83AB-F61BFAC2BA44}" presName="parentText" presStyleLbl="node1" presStyleIdx="2" presStyleCnt="3" custScaleY="66392" custLinFactNeighborY="-697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E660F5-80A6-4692-BFB0-8FE9D3F1C5E3}" type="presOf" srcId="{2F4F81BC-28EA-4D0B-9FEF-C012AC1428BC}" destId="{C1A7C97C-39BC-447D-9869-D05A1EE0DB26}" srcOrd="0" destOrd="0" presId="urn:microsoft.com/office/officeart/2005/8/layout/vList2"/>
    <dgm:cxn modelId="{69E044A7-3C69-42F3-9F54-EE27EB4D5D9E}" type="presOf" srcId="{D2CB717F-D90B-4B0F-97AA-B824A26E0136}" destId="{6AB7DB7A-1001-478F-A79C-7CD746E4414A}" srcOrd="0" destOrd="0" presId="urn:microsoft.com/office/officeart/2005/8/layout/vList2"/>
    <dgm:cxn modelId="{9CDC76FC-CB4A-42FC-8764-C38970E9BF09}" type="presOf" srcId="{2970C6A7-D67E-460F-83AB-F61BFAC2BA44}" destId="{C5F2657E-B6B2-46B5-AC94-5A1347077BD1}" srcOrd="0" destOrd="0" presId="urn:microsoft.com/office/officeart/2005/8/layout/vList2"/>
    <dgm:cxn modelId="{7AB7BC07-374A-482C-A3D4-7B4783A3F187}" srcId="{D0923636-2390-49A2-9AB4-C0D525624022}" destId="{D2CB717F-D90B-4B0F-97AA-B824A26E0136}" srcOrd="0" destOrd="0" parTransId="{01052FA7-37B9-4361-9DB2-329A5F71A456}" sibTransId="{C777F601-0DB6-4A4A-8092-4AE41FDCF9EC}"/>
    <dgm:cxn modelId="{86F5E3D2-29D0-4A97-A271-CEF78D240C1B}" srcId="{D0923636-2390-49A2-9AB4-C0D525624022}" destId="{2970C6A7-D67E-460F-83AB-F61BFAC2BA44}" srcOrd="2" destOrd="0" parTransId="{5219FB5E-FC22-4689-811B-3098188B6715}" sibTransId="{7015A153-69FB-4415-B637-41EA7C49EEF5}"/>
    <dgm:cxn modelId="{782830E4-8E76-4226-902E-6A9E5220CE01}" srcId="{D0923636-2390-49A2-9AB4-C0D525624022}" destId="{2F4F81BC-28EA-4D0B-9FEF-C012AC1428BC}" srcOrd="1" destOrd="0" parTransId="{DD2C3C6C-9FF1-46FA-B6DC-45BC946F810E}" sibTransId="{82456857-5A31-409E-90BB-2E10071B95D2}"/>
    <dgm:cxn modelId="{C6DC2AC9-E2C3-49B1-884A-A26FDA1D001E}" type="presOf" srcId="{D0923636-2390-49A2-9AB4-C0D525624022}" destId="{6455EC08-DA1C-4D7C-85D4-7B90BF65C8B4}" srcOrd="0" destOrd="0" presId="urn:microsoft.com/office/officeart/2005/8/layout/vList2"/>
    <dgm:cxn modelId="{74B17F4F-E1F1-4096-8CF3-D5AFB90583D4}" type="presParOf" srcId="{6455EC08-DA1C-4D7C-85D4-7B90BF65C8B4}" destId="{6AB7DB7A-1001-478F-A79C-7CD746E4414A}" srcOrd="0" destOrd="0" presId="urn:microsoft.com/office/officeart/2005/8/layout/vList2"/>
    <dgm:cxn modelId="{917C4300-71E4-45F4-914F-295118853179}" type="presParOf" srcId="{6455EC08-DA1C-4D7C-85D4-7B90BF65C8B4}" destId="{CEBBE6A7-8D8E-44D7-985E-70525CF864F6}" srcOrd="1" destOrd="0" presId="urn:microsoft.com/office/officeart/2005/8/layout/vList2"/>
    <dgm:cxn modelId="{F2D67DCF-CADC-436C-8C18-FCB4BBBE42EF}" type="presParOf" srcId="{6455EC08-DA1C-4D7C-85D4-7B90BF65C8B4}" destId="{C1A7C97C-39BC-447D-9869-D05A1EE0DB26}" srcOrd="2" destOrd="0" presId="urn:microsoft.com/office/officeart/2005/8/layout/vList2"/>
    <dgm:cxn modelId="{433C20CF-A34C-45ED-94F3-A0C0A720BD49}" type="presParOf" srcId="{6455EC08-DA1C-4D7C-85D4-7B90BF65C8B4}" destId="{DEC1AFFE-9DA6-4461-A5A2-DDFEE88D1DD0}" srcOrd="3" destOrd="0" presId="urn:microsoft.com/office/officeart/2005/8/layout/vList2"/>
    <dgm:cxn modelId="{3DF90484-28B3-4540-A3DD-E6346608166C}" type="presParOf" srcId="{6455EC08-DA1C-4D7C-85D4-7B90BF65C8B4}" destId="{C5F2657E-B6B2-46B5-AC94-5A1347077BD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3618C8F-9EA0-45D2-AC2E-62A07D791281}" type="doc">
      <dgm:prSet loTypeId="urn:microsoft.com/office/officeart/2005/8/layout/cycle8" loCatId="cycle" qsTypeId="urn:microsoft.com/office/officeart/2005/8/quickstyle/simple2" qsCatId="simple" csTypeId="urn:microsoft.com/office/officeart/2005/8/colors/accent2_2" csCatId="accent2" phldr="1"/>
      <dgm:spPr/>
    </dgm:pt>
    <dgm:pt modelId="{C9292633-1A91-4ACF-9C71-D95FF8F6D18D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400" b="1" dirty="0">
              <a:solidFill>
                <a:srgbClr val="7030A0"/>
              </a:solidFill>
            </a:rPr>
            <a:t>Выдвижение креативных идей</a:t>
          </a:r>
        </a:p>
      </dgm:t>
    </dgm:pt>
    <dgm:pt modelId="{CAB2AC79-85B9-443F-B2F1-7BFDB0FAD71F}" type="parTrans" cxnId="{D880D37D-753A-4CF5-9DAC-8477C3EFB3DF}">
      <dgm:prSet/>
      <dgm:spPr/>
      <dgm:t>
        <a:bodyPr/>
        <a:lstStyle/>
        <a:p>
          <a:endParaRPr lang="ru-RU"/>
        </a:p>
      </dgm:t>
    </dgm:pt>
    <dgm:pt modelId="{5C798689-9455-41DE-BA0E-62C17BFB39C7}" type="sibTrans" cxnId="{D880D37D-753A-4CF5-9DAC-8477C3EFB3DF}">
      <dgm:prSet/>
      <dgm:spPr/>
      <dgm:t>
        <a:bodyPr/>
        <a:lstStyle/>
        <a:p>
          <a:endParaRPr lang="ru-RU"/>
        </a:p>
      </dgm:t>
    </dgm:pt>
    <dgm:pt modelId="{CBE0EDBF-788F-42AD-AAF5-4D033C7058B6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400" b="1" dirty="0">
              <a:solidFill>
                <a:srgbClr val="7030A0"/>
              </a:solidFill>
            </a:rPr>
            <a:t>Уточнение и совершенствование идей</a:t>
          </a:r>
        </a:p>
      </dgm:t>
    </dgm:pt>
    <dgm:pt modelId="{8945E6AB-C206-461A-BB04-88549C0B7A3E}" type="parTrans" cxnId="{974BFFAF-3AC0-4ED8-981E-DE8C069C6771}">
      <dgm:prSet/>
      <dgm:spPr/>
      <dgm:t>
        <a:bodyPr/>
        <a:lstStyle/>
        <a:p>
          <a:endParaRPr lang="ru-RU"/>
        </a:p>
      </dgm:t>
    </dgm:pt>
    <dgm:pt modelId="{9BDD41DA-3610-4CAB-94C9-5CAA796A9D95}" type="sibTrans" cxnId="{974BFFAF-3AC0-4ED8-981E-DE8C069C6771}">
      <dgm:prSet/>
      <dgm:spPr/>
      <dgm:t>
        <a:bodyPr/>
        <a:lstStyle/>
        <a:p>
          <a:endParaRPr lang="ru-RU"/>
        </a:p>
      </dgm:t>
    </dgm:pt>
    <dgm:pt modelId="{BDDC8972-76A3-4E2F-8685-BEA76CF4BDB4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400" b="1" dirty="0">
              <a:solidFill>
                <a:srgbClr val="7030A0"/>
              </a:solidFill>
            </a:rPr>
            <a:t>Выдвижение </a:t>
          </a:r>
          <a:r>
            <a:rPr lang="ru-RU" sz="1400" b="1" dirty="0" err="1" smtClean="0">
              <a:solidFill>
                <a:srgbClr val="7030A0"/>
              </a:solidFill>
            </a:rPr>
            <a:t>разнообраз-ных</a:t>
          </a:r>
          <a:r>
            <a:rPr lang="ru-RU" sz="1400" b="1" dirty="0" smtClean="0">
              <a:solidFill>
                <a:srgbClr val="7030A0"/>
              </a:solidFill>
            </a:rPr>
            <a:t> </a:t>
          </a:r>
          <a:r>
            <a:rPr lang="ru-RU" sz="1400" b="1" dirty="0">
              <a:solidFill>
                <a:srgbClr val="7030A0"/>
              </a:solidFill>
            </a:rPr>
            <a:t>идей</a:t>
          </a:r>
        </a:p>
      </dgm:t>
    </dgm:pt>
    <dgm:pt modelId="{3E4B3764-8A52-4EED-AD3E-DD93407087CF}" type="parTrans" cxnId="{3F834E44-C88D-4AC2-B346-3F1895EDECE6}">
      <dgm:prSet/>
      <dgm:spPr/>
      <dgm:t>
        <a:bodyPr/>
        <a:lstStyle/>
        <a:p>
          <a:endParaRPr lang="ru-RU"/>
        </a:p>
      </dgm:t>
    </dgm:pt>
    <dgm:pt modelId="{09ED1630-FB83-4ADF-B55D-B79335CFE2C1}" type="sibTrans" cxnId="{3F834E44-C88D-4AC2-B346-3F1895EDECE6}">
      <dgm:prSet/>
      <dgm:spPr/>
      <dgm:t>
        <a:bodyPr/>
        <a:lstStyle/>
        <a:p>
          <a:endParaRPr lang="ru-RU"/>
        </a:p>
      </dgm:t>
    </dgm:pt>
    <dgm:pt modelId="{594348D6-1217-4451-BE5E-2583D41EC7EA}" type="pres">
      <dgm:prSet presAssocID="{93618C8F-9EA0-45D2-AC2E-62A07D791281}" presName="compositeShape" presStyleCnt="0">
        <dgm:presLayoutVars>
          <dgm:chMax val="7"/>
          <dgm:dir/>
          <dgm:resizeHandles val="exact"/>
        </dgm:presLayoutVars>
      </dgm:prSet>
      <dgm:spPr/>
    </dgm:pt>
    <dgm:pt modelId="{DBDE7480-629D-4EA4-916B-491337D392FC}" type="pres">
      <dgm:prSet presAssocID="{93618C8F-9EA0-45D2-AC2E-62A07D791281}" presName="wedge1" presStyleLbl="node1" presStyleIdx="0" presStyleCnt="3" custScaleX="151202" custScaleY="132985" custLinFactNeighborX="1388" custLinFactNeighborY="91"/>
      <dgm:spPr/>
      <dgm:t>
        <a:bodyPr/>
        <a:lstStyle/>
        <a:p>
          <a:endParaRPr lang="ru-RU"/>
        </a:p>
      </dgm:t>
    </dgm:pt>
    <dgm:pt modelId="{4B1BFE54-B225-46E4-B2CC-783C39F01522}" type="pres">
      <dgm:prSet presAssocID="{93618C8F-9EA0-45D2-AC2E-62A07D791281}" presName="dummy1a" presStyleCnt="0"/>
      <dgm:spPr/>
    </dgm:pt>
    <dgm:pt modelId="{7F76ADEE-86B2-4784-8A0C-1C2DFF5118C6}" type="pres">
      <dgm:prSet presAssocID="{93618C8F-9EA0-45D2-AC2E-62A07D791281}" presName="dummy1b" presStyleCnt="0"/>
      <dgm:spPr/>
    </dgm:pt>
    <dgm:pt modelId="{C6E50EA9-39CC-431E-8547-68A2C157D41B}" type="pres">
      <dgm:prSet presAssocID="{93618C8F-9EA0-45D2-AC2E-62A07D79128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E1D1D-80DF-434F-9B53-4AF0D177CE22}" type="pres">
      <dgm:prSet presAssocID="{93618C8F-9EA0-45D2-AC2E-62A07D791281}" presName="wedge2" presStyleLbl="node1" presStyleIdx="1" presStyleCnt="3" custScaleX="151202" custScaleY="132985"/>
      <dgm:spPr/>
      <dgm:t>
        <a:bodyPr/>
        <a:lstStyle/>
        <a:p>
          <a:endParaRPr lang="ru-RU"/>
        </a:p>
      </dgm:t>
    </dgm:pt>
    <dgm:pt modelId="{723E8601-9233-4B41-A95D-FC305A22C23A}" type="pres">
      <dgm:prSet presAssocID="{93618C8F-9EA0-45D2-AC2E-62A07D791281}" presName="dummy2a" presStyleCnt="0"/>
      <dgm:spPr/>
    </dgm:pt>
    <dgm:pt modelId="{1F1160A1-1275-411E-91F9-081A7464967C}" type="pres">
      <dgm:prSet presAssocID="{93618C8F-9EA0-45D2-AC2E-62A07D791281}" presName="dummy2b" presStyleCnt="0"/>
      <dgm:spPr/>
    </dgm:pt>
    <dgm:pt modelId="{FA34503E-7265-472D-ABDF-7E06D8E76613}" type="pres">
      <dgm:prSet presAssocID="{93618C8F-9EA0-45D2-AC2E-62A07D79128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A1A72C-3AB1-47C0-90D5-398E6760E241}" type="pres">
      <dgm:prSet presAssocID="{93618C8F-9EA0-45D2-AC2E-62A07D791281}" presName="wedge3" presStyleLbl="node1" presStyleIdx="2" presStyleCnt="3" custScaleX="151202" custScaleY="132985"/>
      <dgm:spPr/>
      <dgm:t>
        <a:bodyPr/>
        <a:lstStyle/>
        <a:p>
          <a:endParaRPr lang="ru-RU"/>
        </a:p>
      </dgm:t>
    </dgm:pt>
    <dgm:pt modelId="{61EBE085-0075-416B-BFC7-40FF579F4B40}" type="pres">
      <dgm:prSet presAssocID="{93618C8F-9EA0-45D2-AC2E-62A07D791281}" presName="dummy3a" presStyleCnt="0"/>
      <dgm:spPr/>
    </dgm:pt>
    <dgm:pt modelId="{C892614F-AEF9-427F-93E5-DB7BF0C3F932}" type="pres">
      <dgm:prSet presAssocID="{93618C8F-9EA0-45D2-AC2E-62A07D791281}" presName="dummy3b" presStyleCnt="0"/>
      <dgm:spPr/>
    </dgm:pt>
    <dgm:pt modelId="{43A0CB6F-8111-49DF-B7A7-125FB0876AAE}" type="pres">
      <dgm:prSet presAssocID="{93618C8F-9EA0-45D2-AC2E-62A07D79128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505B7A-D6FC-401B-9D8D-AC22B2D65A95}" type="pres">
      <dgm:prSet presAssocID="{5C798689-9455-41DE-BA0E-62C17BFB39C7}" presName="arrowWedge1" presStyleLbl="fgSibTrans2D1" presStyleIdx="0" presStyleCnt="3" custScaleX="137786" custScaleY="126439" custLinFactNeighborX="4327" custLinFactNeighborY="-75"/>
      <dgm:spPr>
        <a:solidFill>
          <a:schemeClr val="accent4"/>
        </a:solidFill>
      </dgm:spPr>
    </dgm:pt>
    <dgm:pt modelId="{258F4398-F0A8-402E-AD9E-BDDFB41A2E01}" type="pres">
      <dgm:prSet presAssocID="{9BDD41DA-3610-4CAB-94C9-5CAA796A9D95}" presName="arrowWedge2" presStyleLbl="fgSibTrans2D1" presStyleIdx="1" presStyleCnt="3" custScaleX="147512" custScaleY="126439" custLinFactNeighborX="-1524" custLinFactNeighborY="2025"/>
      <dgm:spPr>
        <a:solidFill>
          <a:schemeClr val="accent4"/>
        </a:solidFill>
      </dgm:spPr>
    </dgm:pt>
    <dgm:pt modelId="{5768C90D-36A6-4192-9F30-D06859163ACC}" type="pres">
      <dgm:prSet presAssocID="{09ED1630-FB83-4ADF-B55D-B79335CFE2C1}" presName="arrowWedge3" presStyleLbl="fgSibTrans2D1" presStyleIdx="2" presStyleCnt="3" custScaleX="134544" custScaleY="129681" custLinFactNeighborX="-6010" custLinFactNeighborY="4318"/>
      <dgm:spPr>
        <a:solidFill>
          <a:schemeClr val="accent4"/>
        </a:solidFill>
      </dgm:spPr>
    </dgm:pt>
  </dgm:ptLst>
  <dgm:cxnLst>
    <dgm:cxn modelId="{84FD94D4-0E92-4223-B46C-B3C61A83A566}" type="presOf" srcId="{CBE0EDBF-788F-42AD-AAF5-4D033C7058B6}" destId="{612E1D1D-80DF-434F-9B53-4AF0D177CE22}" srcOrd="0" destOrd="0" presId="urn:microsoft.com/office/officeart/2005/8/layout/cycle8"/>
    <dgm:cxn modelId="{974BFFAF-3AC0-4ED8-981E-DE8C069C6771}" srcId="{93618C8F-9EA0-45D2-AC2E-62A07D791281}" destId="{CBE0EDBF-788F-42AD-AAF5-4D033C7058B6}" srcOrd="1" destOrd="0" parTransId="{8945E6AB-C206-461A-BB04-88549C0B7A3E}" sibTransId="{9BDD41DA-3610-4CAB-94C9-5CAA796A9D95}"/>
    <dgm:cxn modelId="{CE5F33D9-F2AE-4E57-B15C-33D123934341}" type="presOf" srcId="{CBE0EDBF-788F-42AD-AAF5-4D033C7058B6}" destId="{FA34503E-7265-472D-ABDF-7E06D8E76613}" srcOrd="1" destOrd="0" presId="urn:microsoft.com/office/officeart/2005/8/layout/cycle8"/>
    <dgm:cxn modelId="{9141E421-BB8D-4942-9194-481DEDAC100F}" type="presOf" srcId="{BDDC8972-76A3-4E2F-8685-BEA76CF4BDB4}" destId="{43A0CB6F-8111-49DF-B7A7-125FB0876AAE}" srcOrd="1" destOrd="0" presId="urn:microsoft.com/office/officeart/2005/8/layout/cycle8"/>
    <dgm:cxn modelId="{89E98D47-3B70-42C5-A180-2A2BC53C7AC7}" type="presOf" srcId="{93618C8F-9EA0-45D2-AC2E-62A07D791281}" destId="{594348D6-1217-4451-BE5E-2583D41EC7EA}" srcOrd="0" destOrd="0" presId="urn:microsoft.com/office/officeart/2005/8/layout/cycle8"/>
    <dgm:cxn modelId="{3F834E44-C88D-4AC2-B346-3F1895EDECE6}" srcId="{93618C8F-9EA0-45D2-AC2E-62A07D791281}" destId="{BDDC8972-76A3-4E2F-8685-BEA76CF4BDB4}" srcOrd="2" destOrd="0" parTransId="{3E4B3764-8A52-4EED-AD3E-DD93407087CF}" sibTransId="{09ED1630-FB83-4ADF-B55D-B79335CFE2C1}"/>
    <dgm:cxn modelId="{6623560E-092D-41BA-A226-F7A7FFB63E44}" type="presOf" srcId="{C9292633-1A91-4ACF-9C71-D95FF8F6D18D}" destId="{DBDE7480-629D-4EA4-916B-491337D392FC}" srcOrd="0" destOrd="0" presId="urn:microsoft.com/office/officeart/2005/8/layout/cycle8"/>
    <dgm:cxn modelId="{C2912782-2202-4FE6-A7BD-ACB56802CF80}" type="presOf" srcId="{BDDC8972-76A3-4E2F-8685-BEA76CF4BDB4}" destId="{87A1A72C-3AB1-47C0-90D5-398E6760E241}" srcOrd="0" destOrd="0" presId="urn:microsoft.com/office/officeart/2005/8/layout/cycle8"/>
    <dgm:cxn modelId="{D880D37D-753A-4CF5-9DAC-8477C3EFB3DF}" srcId="{93618C8F-9EA0-45D2-AC2E-62A07D791281}" destId="{C9292633-1A91-4ACF-9C71-D95FF8F6D18D}" srcOrd="0" destOrd="0" parTransId="{CAB2AC79-85B9-443F-B2F1-7BFDB0FAD71F}" sibTransId="{5C798689-9455-41DE-BA0E-62C17BFB39C7}"/>
    <dgm:cxn modelId="{04B66ACA-F814-4A90-B1F3-BDAE65200D5E}" type="presOf" srcId="{C9292633-1A91-4ACF-9C71-D95FF8F6D18D}" destId="{C6E50EA9-39CC-431E-8547-68A2C157D41B}" srcOrd="1" destOrd="0" presId="urn:microsoft.com/office/officeart/2005/8/layout/cycle8"/>
    <dgm:cxn modelId="{A5261693-B9AE-4E2B-9CDA-3EDB6887B86D}" type="presParOf" srcId="{594348D6-1217-4451-BE5E-2583D41EC7EA}" destId="{DBDE7480-629D-4EA4-916B-491337D392FC}" srcOrd="0" destOrd="0" presId="urn:microsoft.com/office/officeart/2005/8/layout/cycle8"/>
    <dgm:cxn modelId="{DD0FDCB3-9035-454D-808D-39EC1530F8EC}" type="presParOf" srcId="{594348D6-1217-4451-BE5E-2583D41EC7EA}" destId="{4B1BFE54-B225-46E4-B2CC-783C39F01522}" srcOrd="1" destOrd="0" presId="urn:microsoft.com/office/officeart/2005/8/layout/cycle8"/>
    <dgm:cxn modelId="{2909E527-7CFD-48BD-8BF9-CC0DE1016187}" type="presParOf" srcId="{594348D6-1217-4451-BE5E-2583D41EC7EA}" destId="{7F76ADEE-86B2-4784-8A0C-1C2DFF5118C6}" srcOrd="2" destOrd="0" presId="urn:microsoft.com/office/officeart/2005/8/layout/cycle8"/>
    <dgm:cxn modelId="{DDA39207-ECD8-4988-990A-22F33DB5F22B}" type="presParOf" srcId="{594348D6-1217-4451-BE5E-2583D41EC7EA}" destId="{C6E50EA9-39CC-431E-8547-68A2C157D41B}" srcOrd="3" destOrd="0" presId="urn:microsoft.com/office/officeart/2005/8/layout/cycle8"/>
    <dgm:cxn modelId="{6C955BE9-97BE-41C9-8D8E-EA9974AF2EB5}" type="presParOf" srcId="{594348D6-1217-4451-BE5E-2583D41EC7EA}" destId="{612E1D1D-80DF-434F-9B53-4AF0D177CE22}" srcOrd="4" destOrd="0" presId="urn:microsoft.com/office/officeart/2005/8/layout/cycle8"/>
    <dgm:cxn modelId="{3B893F53-BEA7-456A-909D-C44DE94747E4}" type="presParOf" srcId="{594348D6-1217-4451-BE5E-2583D41EC7EA}" destId="{723E8601-9233-4B41-A95D-FC305A22C23A}" srcOrd="5" destOrd="0" presId="urn:microsoft.com/office/officeart/2005/8/layout/cycle8"/>
    <dgm:cxn modelId="{87DB99A8-15A9-458C-A7C5-0D923C31866C}" type="presParOf" srcId="{594348D6-1217-4451-BE5E-2583D41EC7EA}" destId="{1F1160A1-1275-411E-91F9-081A7464967C}" srcOrd="6" destOrd="0" presId="urn:microsoft.com/office/officeart/2005/8/layout/cycle8"/>
    <dgm:cxn modelId="{B81BB9E6-5F90-4E9D-B18D-17084D4F19F8}" type="presParOf" srcId="{594348D6-1217-4451-BE5E-2583D41EC7EA}" destId="{FA34503E-7265-472D-ABDF-7E06D8E76613}" srcOrd="7" destOrd="0" presId="urn:microsoft.com/office/officeart/2005/8/layout/cycle8"/>
    <dgm:cxn modelId="{5D814215-28EA-41D2-9151-1D84281A954D}" type="presParOf" srcId="{594348D6-1217-4451-BE5E-2583D41EC7EA}" destId="{87A1A72C-3AB1-47C0-90D5-398E6760E241}" srcOrd="8" destOrd="0" presId="urn:microsoft.com/office/officeart/2005/8/layout/cycle8"/>
    <dgm:cxn modelId="{BC9DF0DD-4993-4AF9-9629-14F973A0F67A}" type="presParOf" srcId="{594348D6-1217-4451-BE5E-2583D41EC7EA}" destId="{61EBE085-0075-416B-BFC7-40FF579F4B40}" srcOrd="9" destOrd="0" presId="urn:microsoft.com/office/officeart/2005/8/layout/cycle8"/>
    <dgm:cxn modelId="{915DED62-23BB-49D6-8D00-4B131F6AAE5E}" type="presParOf" srcId="{594348D6-1217-4451-BE5E-2583D41EC7EA}" destId="{C892614F-AEF9-427F-93E5-DB7BF0C3F932}" srcOrd="10" destOrd="0" presId="urn:microsoft.com/office/officeart/2005/8/layout/cycle8"/>
    <dgm:cxn modelId="{7DB4E2D5-2428-4E94-9821-47D6B8D07A36}" type="presParOf" srcId="{594348D6-1217-4451-BE5E-2583D41EC7EA}" destId="{43A0CB6F-8111-49DF-B7A7-125FB0876AAE}" srcOrd="11" destOrd="0" presId="urn:microsoft.com/office/officeart/2005/8/layout/cycle8"/>
    <dgm:cxn modelId="{6199E0BB-F944-495D-B180-489AC7E56933}" type="presParOf" srcId="{594348D6-1217-4451-BE5E-2583D41EC7EA}" destId="{47505B7A-D6FC-401B-9D8D-AC22B2D65A95}" srcOrd="12" destOrd="0" presId="urn:microsoft.com/office/officeart/2005/8/layout/cycle8"/>
    <dgm:cxn modelId="{F28ACF38-855B-4A5F-8437-43DDF1C37084}" type="presParOf" srcId="{594348D6-1217-4451-BE5E-2583D41EC7EA}" destId="{258F4398-F0A8-402E-AD9E-BDDFB41A2E01}" srcOrd="13" destOrd="0" presId="urn:microsoft.com/office/officeart/2005/8/layout/cycle8"/>
    <dgm:cxn modelId="{DACE64F8-E87B-4B71-BDC1-2A9F7A140558}" type="presParOf" srcId="{594348D6-1217-4451-BE5E-2583D41EC7EA}" destId="{5768C90D-36A6-4192-9F30-D06859163ACC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3618C8F-9EA0-45D2-AC2E-62A07D791281}" type="doc">
      <dgm:prSet loTypeId="urn:microsoft.com/office/officeart/2005/8/layout/cycle8" loCatId="cycle" qsTypeId="urn:microsoft.com/office/officeart/2005/8/quickstyle/simple2" qsCatId="simple" csTypeId="urn:microsoft.com/office/officeart/2005/8/colors/accent1_2" csCatId="accent1" phldr="1"/>
      <dgm:spPr/>
    </dgm:pt>
    <dgm:pt modelId="{BDDC8972-76A3-4E2F-8685-BEA76CF4BDB4}">
      <dgm:prSet phldrT="[Текст]"/>
      <dgm:spPr/>
      <dgm:t>
        <a:bodyPr/>
        <a:lstStyle/>
        <a:p>
          <a:r>
            <a:rPr lang="ru-RU" b="1" dirty="0"/>
            <a:t>Оценка сильных и слабых сторон идей</a:t>
          </a:r>
        </a:p>
      </dgm:t>
    </dgm:pt>
    <dgm:pt modelId="{09ED1630-FB83-4ADF-B55D-B79335CFE2C1}" type="sibTrans" cxnId="{3F834E44-C88D-4AC2-B346-3F1895EDECE6}">
      <dgm:prSet/>
      <dgm:spPr/>
      <dgm:t>
        <a:bodyPr/>
        <a:lstStyle/>
        <a:p>
          <a:endParaRPr lang="ru-RU"/>
        </a:p>
      </dgm:t>
    </dgm:pt>
    <dgm:pt modelId="{3E4B3764-8A52-4EED-AD3E-DD93407087CF}" type="parTrans" cxnId="{3F834E44-C88D-4AC2-B346-3F1895EDECE6}">
      <dgm:prSet/>
      <dgm:spPr/>
      <dgm:t>
        <a:bodyPr/>
        <a:lstStyle/>
        <a:p>
          <a:endParaRPr lang="ru-RU"/>
        </a:p>
      </dgm:t>
    </dgm:pt>
    <dgm:pt modelId="{CBE0EDBF-788F-42AD-AAF5-4D033C7058B6}">
      <dgm:prSet phldrT="[Текст]"/>
      <dgm:spPr/>
      <dgm:t>
        <a:bodyPr/>
        <a:lstStyle/>
        <a:p>
          <a:r>
            <a:rPr lang="ru-RU" b="1" dirty="0"/>
            <a:t>Отбор креативных идей</a:t>
          </a:r>
        </a:p>
      </dgm:t>
    </dgm:pt>
    <dgm:pt modelId="{9BDD41DA-3610-4CAB-94C9-5CAA796A9D95}" type="sibTrans" cxnId="{974BFFAF-3AC0-4ED8-981E-DE8C069C6771}">
      <dgm:prSet/>
      <dgm:spPr/>
      <dgm:t>
        <a:bodyPr/>
        <a:lstStyle/>
        <a:p>
          <a:endParaRPr lang="ru-RU"/>
        </a:p>
      </dgm:t>
    </dgm:pt>
    <dgm:pt modelId="{8945E6AB-C206-461A-BB04-88549C0B7A3E}" type="parTrans" cxnId="{974BFFAF-3AC0-4ED8-981E-DE8C069C6771}">
      <dgm:prSet/>
      <dgm:spPr/>
      <dgm:t>
        <a:bodyPr/>
        <a:lstStyle/>
        <a:p>
          <a:endParaRPr lang="ru-RU"/>
        </a:p>
      </dgm:t>
    </dgm:pt>
    <dgm:pt modelId="{594348D6-1217-4451-BE5E-2583D41EC7EA}" type="pres">
      <dgm:prSet presAssocID="{93618C8F-9EA0-45D2-AC2E-62A07D791281}" presName="compositeShape" presStyleCnt="0">
        <dgm:presLayoutVars>
          <dgm:chMax val="7"/>
          <dgm:dir/>
          <dgm:resizeHandles val="exact"/>
        </dgm:presLayoutVars>
      </dgm:prSet>
      <dgm:spPr/>
    </dgm:pt>
    <dgm:pt modelId="{DBDE7480-629D-4EA4-916B-491337D392FC}" type="pres">
      <dgm:prSet presAssocID="{93618C8F-9EA0-45D2-AC2E-62A07D791281}" presName="wedge1" presStyleLbl="node1" presStyleIdx="0" presStyleCnt="2" custScaleX="135635" custScaleY="125947"/>
      <dgm:spPr/>
      <dgm:t>
        <a:bodyPr/>
        <a:lstStyle/>
        <a:p>
          <a:endParaRPr lang="ru-RU"/>
        </a:p>
      </dgm:t>
    </dgm:pt>
    <dgm:pt modelId="{4B1BFE54-B225-46E4-B2CC-783C39F01522}" type="pres">
      <dgm:prSet presAssocID="{93618C8F-9EA0-45D2-AC2E-62A07D791281}" presName="dummy1a" presStyleCnt="0"/>
      <dgm:spPr/>
    </dgm:pt>
    <dgm:pt modelId="{7F76ADEE-86B2-4784-8A0C-1C2DFF5118C6}" type="pres">
      <dgm:prSet presAssocID="{93618C8F-9EA0-45D2-AC2E-62A07D791281}" presName="dummy1b" presStyleCnt="0"/>
      <dgm:spPr/>
    </dgm:pt>
    <dgm:pt modelId="{C6E50EA9-39CC-431E-8547-68A2C157D41B}" type="pres">
      <dgm:prSet presAssocID="{93618C8F-9EA0-45D2-AC2E-62A07D791281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E1D1D-80DF-434F-9B53-4AF0D177CE22}" type="pres">
      <dgm:prSet presAssocID="{93618C8F-9EA0-45D2-AC2E-62A07D791281}" presName="wedge2" presStyleLbl="node1" presStyleIdx="1" presStyleCnt="2" custScaleX="135635" custScaleY="125947" custLinFactNeighborX="4688" custLinFactNeighborY="-72"/>
      <dgm:spPr/>
      <dgm:t>
        <a:bodyPr/>
        <a:lstStyle/>
        <a:p>
          <a:endParaRPr lang="ru-RU"/>
        </a:p>
      </dgm:t>
    </dgm:pt>
    <dgm:pt modelId="{723E8601-9233-4B41-A95D-FC305A22C23A}" type="pres">
      <dgm:prSet presAssocID="{93618C8F-9EA0-45D2-AC2E-62A07D791281}" presName="dummy2a" presStyleCnt="0"/>
      <dgm:spPr/>
    </dgm:pt>
    <dgm:pt modelId="{1F1160A1-1275-411E-91F9-081A7464967C}" type="pres">
      <dgm:prSet presAssocID="{93618C8F-9EA0-45D2-AC2E-62A07D791281}" presName="dummy2b" presStyleCnt="0"/>
      <dgm:spPr/>
    </dgm:pt>
    <dgm:pt modelId="{FA34503E-7265-472D-ABDF-7E06D8E76613}" type="pres">
      <dgm:prSet presAssocID="{93618C8F-9EA0-45D2-AC2E-62A07D791281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E28254-6286-4F07-9103-881DD264C459}" type="pres">
      <dgm:prSet presAssocID="{9BDD41DA-3610-4CAB-94C9-5CAA796A9D95}" presName="arrowWedge1" presStyleLbl="fgSibTrans2D1" presStyleIdx="0" presStyleCnt="2" custScaleX="131037" custScaleY="117244"/>
      <dgm:spPr/>
    </dgm:pt>
    <dgm:pt modelId="{E985E411-20C8-4B52-87D4-285F9013DAAE}" type="pres">
      <dgm:prSet presAssocID="{09ED1630-FB83-4ADF-B55D-B79335CFE2C1}" presName="arrowWedge2" presStyleLbl="fgSibTrans2D1" presStyleIdx="1" presStyleCnt="2" custScaleX="129313" custScaleY="118968"/>
      <dgm:spPr/>
    </dgm:pt>
  </dgm:ptLst>
  <dgm:cxnLst>
    <dgm:cxn modelId="{4C730E56-8C0F-4C4F-9230-DA59385F7A9B}" type="presOf" srcId="{CBE0EDBF-788F-42AD-AAF5-4D033C7058B6}" destId="{DBDE7480-629D-4EA4-916B-491337D392FC}" srcOrd="0" destOrd="0" presId="urn:microsoft.com/office/officeart/2005/8/layout/cycle8"/>
    <dgm:cxn modelId="{85AE80D8-8237-40C6-A32E-3C1F41E9A4AC}" type="presOf" srcId="{93618C8F-9EA0-45D2-AC2E-62A07D791281}" destId="{594348D6-1217-4451-BE5E-2583D41EC7EA}" srcOrd="0" destOrd="0" presId="urn:microsoft.com/office/officeart/2005/8/layout/cycle8"/>
    <dgm:cxn modelId="{3F834E44-C88D-4AC2-B346-3F1895EDECE6}" srcId="{93618C8F-9EA0-45D2-AC2E-62A07D791281}" destId="{BDDC8972-76A3-4E2F-8685-BEA76CF4BDB4}" srcOrd="1" destOrd="0" parTransId="{3E4B3764-8A52-4EED-AD3E-DD93407087CF}" sibTransId="{09ED1630-FB83-4ADF-B55D-B79335CFE2C1}"/>
    <dgm:cxn modelId="{16412EB9-0A97-4438-9221-07ABE980699A}" type="presOf" srcId="{CBE0EDBF-788F-42AD-AAF5-4D033C7058B6}" destId="{C6E50EA9-39CC-431E-8547-68A2C157D41B}" srcOrd="1" destOrd="0" presId="urn:microsoft.com/office/officeart/2005/8/layout/cycle8"/>
    <dgm:cxn modelId="{C1564114-74BB-4E0E-AD6D-8FB489891190}" type="presOf" srcId="{BDDC8972-76A3-4E2F-8685-BEA76CF4BDB4}" destId="{612E1D1D-80DF-434F-9B53-4AF0D177CE22}" srcOrd="0" destOrd="0" presId="urn:microsoft.com/office/officeart/2005/8/layout/cycle8"/>
    <dgm:cxn modelId="{974BFFAF-3AC0-4ED8-981E-DE8C069C6771}" srcId="{93618C8F-9EA0-45D2-AC2E-62A07D791281}" destId="{CBE0EDBF-788F-42AD-AAF5-4D033C7058B6}" srcOrd="0" destOrd="0" parTransId="{8945E6AB-C206-461A-BB04-88549C0B7A3E}" sibTransId="{9BDD41DA-3610-4CAB-94C9-5CAA796A9D95}"/>
    <dgm:cxn modelId="{378A05AB-F280-4B83-BA92-A6662FB630A6}" type="presOf" srcId="{BDDC8972-76A3-4E2F-8685-BEA76CF4BDB4}" destId="{FA34503E-7265-472D-ABDF-7E06D8E76613}" srcOrd="1" destOrd="0" presId="urn:microsoft.com/office/officeart/2005/8/layout/cycle8"/>
    <dgm:cxn modelId="{A6FF870A-7585-489A-BB96-B12555032768}" type="presParOf" srcId="{594348D6-1217-4451-BE5E-2583D41EC7EA}" destId="{DBDE7480-629D-4EA4-916B-491337D392FC}" srcOrd="0" destOrd="0" presId="urn:microsoft.com/office/officeart/2005/8/layout/cycle8"/>
    <dgm:cxn modelId="{0EE18CC2-27DF-4A39-954A-28E187271BFD}" type="presParOf" srcId="{594348D6-1217-4451-BE5E-2583D41EC7EA}" destId="{4B1BFE54-B225-46E4-B2CC-783C39F01522}" srcOrd="1" destOrd="0" presId="urn:microsoft.com/office/officeart/2005/8/layout/cycle8"/>
    <dgm:cxn modelId="{30293A8F-3B3C-443A-A7E9-6C3D0F05CC21}" type="presParOf" srcId="{594348D6-1217-4451-BE5E-2583D41EC7EA}" destId="{7F76ADEE-86B2-4784-8A0C-1C2DFF5118C6}" srcOrd="2" destOrd="0" presId="urn:microsoft.com/office/officeart/2005/8/layout/cycle8"/>
    <dgm:cxn modelId="{28A4CEC3-C46E-41A2-A3EB-6141781C71DC}" type="presParOf" srcId="{594348D6-1217-4451-BE5E-2583D41EC7EA}" destId="{C6E50EA9-39CC-431E-8547-68A2C157D41B}" srcOrd="3" destOrd="0" presId="urn:microsoft.com/office/officeart/2005/8/layout/cycle8"/>
    <dgm:cxn modelId="{565EF67F-74B2-4E8C-8C74-C2EA81C0904E}" type="presParOf" srcId="{594348D6-1217-4451-BE5E-2583D41EC7EA}" destId="{612E1D1D-80DF-434F-9B53-4AF0D177CE22}" srcOrd="4" destOrd="0" presId="urn:microsoft.com/office/officeart/2005/8/layout/cycle8"/>
    <dgm:cxn modelId="{1BA7AD95-0494-422F-84EB-B20127784181}" type="presParOf" srcId="{594348D6-1217-4451-BE5E-2583D41EC7EA}" destId="{723E8601-9233-4B41-A95D-FC305A22C23A}" srcOrd="5" destOrd="0" presId="urn:microsoft.com/office/officeart/2005/8/layout/cycle8"/>
    <dgm:cxn modelId="{676B76EA-E2AB-4CEE-973D-A84D8884134D}" type="presParOf" srcId="{594348D6-1217-4451-BE5E-2583D41EC7EA}" destId="{1F1160A1-1275-411E-91F9-081A7464967C}" srcOrd="6" destOrd="0" presId="urn:microsoft.com/office/officeart/2005/8/layout/cycle8"/>
    <dgm:cxn modelId="{D2FFFE62-3D68-4D94-9FEC-EDB0E8388604}" type="presParOf" srcId="{594348D6-1217-4451-BE5E-2583D41EC7EA}" destId="{FA34503E-7265-472D-ABDF-7E06D8E76613}" srcOrd="7" destOrd="0" presId="urn:microsoft.com/office/officeart/2005/8/layout/cycle8"/>
    <dgm:cxn modelId="{2810D1DF-E9E6-4629-9A77-9C137AEBF9EC}" type="presParOf" srcId="{594348D6-1217-4451-BE5E-2583D41EC7EA}" destId="{C8E28254-6286-4F07-9103-881DD264C459}" srcOrd="8" destOrd="0" presId="urn:microsoft.com/office/officeart/2005/8/layout/cycle8"/>
    <dgm:cxn modelId="{64CC0BAB-61D7-4D4F-8753-D5E9F90C09F3}" type="presParOf" srcId="{594348D6-1217-4451-BE5E-2583D41EC7EA}" destId="{E985E411-20C8-4B52-87D4-285F9013DAAE}" srcOrd="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923636-2390-49A2-9AB4-C0D5256240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CB717F-D90B-4B0F-97AA-B824A26E0136}">
      <dgm:prSet phldrT="[Текст]" custT="1"/>
      <dgm:spPr>
        <a:noFill/>
        <a:ln>
          <a:solidFill>
            <a:srgbClr val="7030A0"/>
          </a:solidFill>
        </a:ln>
      </dgm:spPr>
      <dgm:t>
        <a:bodyPr/>
        <a:lstStyle/>
        <a:p>
          <a:r>
            <a:rPr lang="en-US" sz="2800" b="0" dirty="0" smtClean="0">
              <a:solidFill>
                <a:srgbClr val="7030A0"/>
              </a:solidFill>
            </a:rPr>
            <a:t>1</a:t>
          </a:r>
          <a:r>
            <a:rPr lang="ru-RU" sz="2800" b="0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2800" b="0" dirty="0">
            <a:solidFill>
              <a:srgbClr val="7030A0"/>
            </a:solidFill>
          </a:endParaRPr>
        </a:p>
      </dgm:t>
    </dgm:pt>
    <dgm:pt modelId="{01052FA7-37B9-4361-9DB2-329A5F71A456}" type="parTrans" cxnId="{7AB7BC07-374A-482C-A3D4-7B4783A3F187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C777F601-0DB6-4A4A-8092-4AE41FDCF9EC}" type="sibTrans" cxnId="{7AB7BC07-374A-482C-A3D4-7B4783A3F187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2970C6A7-D67E-460F-83AB-F61BFAC2BA44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600" b="1" dirty="0" smtClean="0">
              <a:solidFill>
                <a:schemeClr val="bg1"/>
              </a:solidFill>
            </a:rPr>
            <a:t>3. Примеры, модель и характеристики заданий для оценки креативного мышления</a:t>
          </a:r>
          <a:endParaRPr lang="ru-RU" sz="3600" b="1" dirty="0">
            <a:solidFill>
              <a:schemeClr val="bg1"/>
            </a:solidFill>
          </a:endParaRPr>
        </a:p>
      </dgm:t>
    </dgm:pt>
    <dgm:pt modelId="{5219FB5E-FC22-4689-811B-3098188B6715}" type="parTrans" cxnId="{86F5E3D2-29D0-4A97-A271-CEF78D240C1B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7015A153-69FB-4415-B637-41EA7C49EEF5}" type="sibTrans" cxnId="{86F5E3D2-29D0-4A97-A271-CEF78D240C1B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2F4F81BC-28EA-4D0B-9FEF-C012AC1428BC}">
      <dgm:prSet custT="1"/>
      <dgm:spPr>
        <a:noFill/>
        <a:ln>
          <a:solidFill>
            <a:srgbClr val="7030A0"/>
          </a:solidFill>
        </a:ln>
      </dgm:spPr>
      <dgm:t>
        <a:bodyPr/>
        <a:lstStyle/>
        <a:p>
          <a:r>
            <a:rPr lang="ru-RU" sz="2800" b="0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2800" b="0" dirty="0">
            <a:solidFill>
              <a:srgbClr val="7030A0"/>
            </a:solidFill>
          </a:endParaRPr>
        </a:p>
      </dgm:t>
    </dgm:pt>
    <dgm:pt modelId="{DD2C3C6C-9FF1-46FA-B6DC-45BC946F810E}" type="parTrans" cxnId="{782830E4-8E76-4226-902E-6A9E5220CE01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82456857-5A31-409E-90BB-2E10071B95D2}" type="sibTrans" cxnId="{782830E4-8E76-4226-902E-6A9E5220CE01}">
      <dgm:prSet/>
      <dgm:spPr/>
      <dgm:t>
        <a:bodyPr/>
        <a:lstStyle/>
        <a:p>
          <a:endParaRPr lang="ru-RU" sz="2400" b="1">
            <a:solidFill>
              <a:srgbClr val="7030A0"/>
            </a:solidFill>
          </a:endParaRPr>
        </a:p>
      </dgm:t>
    </dgm:pt>
    <dgm:pt modelId="{6455EC08-DA1C-4D7C-85D4-7B90BF65C8B4}" type="pres">
      <dgm:prSet presAssocID="{D0923636-2390-49A2-9AB4-C0D5256240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7DB7A-1001-478F-A79C-7CD746E4414A}" type="pres">
      <dgm:prSet presAssocID="{D2CB717F-D90B-4B0F-97AA-B824A26E0136}" presName="parentText" presStyleLbl="node1" presStyleIdx="0" presStyleCnt="3" custScaleY="96154" custLinFactY="-1116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BE6A7-8D8E-44D7-985E-70525CF864F6}" type="pres">
      <dgm:prSet presAssocID="{C777F601-0DB6-4A4A-8092-4AE41FDCF9EC}" presName="spacer" presStyleCnt="0"/>
      <dgm:spPr/>
    </dgm:pt>
    <dgm:pt modelId="{C1A7C97C-39BC-447D-9869-D05A1EE0DB26}" type="pres">
      <dgm:prSet presAssocID="{2F4F81BC-28EA-4D0B-9FEF-C012AC1428BC}" presName="parentText" presStyleLbl="node1" presStyleIdx="1" presStyleCnt="3" custScaleY="54087" custLinFactY="-333" custLinFactNeighborX="-10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C1AFFE-9DA6-4461-A5A2-DDFEE88D1DD0}" type="pres">
      <dgm:prSet presAssocID="{82456857-5A31-409E-90BB-2E10071B95D2}" presName="spacer" presStyleCnt="0"/>
      <dgm:spPr/>
    </dgm:pt>
    <dgm:pt modelId="{C5F2657E-B6B2-46B5-AC94-5A1347077BD1}" type="pres">
      <dgm:prSet presAssocID="{2970C6A7-D67E-460F-83AB-F61BFAC2BA44}" presName="parentText" presStyleLbl="node1" presStyleIdx="2" presStyleCnt="3" custScaleY="105168" custLinFactNeighborY="-655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B7BC07-374A-482C-A3D4-7B4783A3F187}" srcId="{D0923636-2390-49A2-9AB4-C0D525624022}" destId="{D2CB717F-D90B-4B0F-97AA-B824A26E0136}" srcOrd="0" destOrd="0" parTransId="{01052FA7-37B9-4361-9DB2-329A5F71A456}" sibTransId="{C777F601-0DB6-4A4A-8092-4AE41FDCF9EC}"/>
    <dgm:cxn modelId="{0B7657BF-F573-4BF9-B8D4-900C335585BE}" type="presOf" srcId="{2970C6A7-D67E-460F-83AB-F61BFAC2BA44}" destId="{C5F2657E-B6B2-46B5-AC94-5A1347077BD1}" srcOrd="0" destOrd="0" presId="urn:microsoft.com/office/officeart/2005/8/layout/vList2"/>
    <dgm:cxn modelId="{2B2F866B-11CC-47E3-AB9C-6350F94AFE0D}" type="presOf" srcId="{2F4F81BC-28EA-4D0B-9FEF-C012AC1428BC}" destId="{C1A7C97C-39BC-447D-9869-D05A1EE0DB26}" srcOrd="0" destOrd="0" presId="urn:microsoft.com/office/officeart/2005/8/layout/vList2"/>
    <dgm:cxn modelId="{97C9D3D2-78C5-4944-805E-46F7C470F771}" type="presOf" srcId="{D0923636-2390-49A2-9AB4-C0D525624022}" destId="{6455EC08-DA1C-4D7C-85D4-7B90BF65C8B4}" srcOrd="0" destOrd="0" presId="urn:microsoft.com/office/officeart/2005/8/layout/vList2"/>
    <dgm:cxn modelId="{782830E4-8E76-4226-902E-6A9E5220CE01}" srcId="{D0923636-2390-49A2-9AB4-C0D525624022}" destId="{2F4F81BC-28EA-4D0B-9FEF-C012AC1428BC}" srcOrd="1" destOrd="0" parTransId="{DD2C3C6C-9FF1-46FA-B6DC-45BC946F810E}" sibTransId="{82456857-5A31-409E-90BB-2E10071B95D2}"/>
    <dgm:cxn modelId="{949FAA00-0F4E-41CF-9160-5A87093E73EA}" type="presOf" srcId="{D2CB717F-D90B-4B0F-97AA-B824A26E0136}" destId="{6AB7DB7A-1001-478F-A79C-7CD746E4414A}" srcOrd="0" destOrd="0" presId="urn:microsoft.com/office/officeart/2005/8/layout/vList2"/>
    <dgm:cxn modelId="{86F5E3D2-29D0-4A97-A271-CEF78D240C1B}" srcId="{D0923636-2390-49A2-9AB4-C0D525624022}" destId="{2970C6A7-D67E-460F-83AB-F61BFAC2BA44}" srcOrd="2" destOrd="0" parTransId="{5219FB5E-FC22-4689-811B-3098188B6715}" sibTransId="{7015A153-69FB-4415-B637-41EA7C49EEF5}"/>
    <dgm:cxn modelId="{1E34127F-5DAF-48B3-8CF5-F98A7A600754}" type="presParOf" srcId="{6455EC08-DA1C-4D7C-85D4-7B90BF65C8B4}" destId="{6AB7DB7A-1001-478F-A79C-7CD746E4414A}" srcOrd="0" destOrd="0" presId="urn:microsoft.com/office/officeart/2005/8/layout/vList2"/>
    <dgm:cxn modelId="{7FF3D46B-888B-4CE6-AA85-CCD7340CBA4F}" type="presParOf" srcId="{6455EC08-DA1C-4D7C-85D4-7B90BF65C8B4}" destId="{CEBBE6A7-8D8E-44D7-985E-70525CF864F6}" srcOrd="1" destOrd="0" presId="urn:microsoft.com/office/officeart/2005/8/layout/vList2"/>
    <dgm:cxn modelId="{970A6284-3D9B-4843-8C26-A9E6838C646B}" type="presParOf" srcId="{6455EC08-DA1C-4D7C-85D4-7B90BF65C8B4}" destId="{C1A7C97C-39BC-447D-9869-D05A1EE0DB26}" srcOrd="2" destOrd="0" presId="urn:microsoft.com/office/officeart/2005/8/layout/vList2"/>
    <dgm:cxn modelId="{3AC1CFEC-0E83-49C4-B02C-42CC2DE122ED}" type="presParOf" srcId="{6455EC08-DA1C-4D7C-85D4-7B90BF65C8B4}" destId="{DEC1AFFE-9DA6-4461-A5A2-DDFEE88D1DD0}" srcOrd="3" destOrd="0" presId="urn:microsoft.com/office/officeart/2005/8/layout/vList2"/>
    <dgm:cxn modelId="{5FAB0B66-56E3-41BB-BA31-CE6F368AD556}" type="presParOf" srcId="{6455EC08-DA1C-4D7C-85D4-7B90BF65C8B4}" destId="{C5F2657E-B6B2-46B5-AC94-5A1347077BD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C1326E0-CFA6-41AF-B03A-D0F53EAB2578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537BF9-5544-4095-98EE-AC33D710DA7C}">
      <dgm:prSet phldrT="[Текст]" custT="1"/>
      <dgm:spPr>
        <a:solidFill>
          <a:srgbClr val="FFCCFF"/>
        </a:solidFill>
      </dgm:spPr>
      <dgm:t>
        <a:bodyPr/>
        <a:lstStyle/>
        <a:p>
          <a:r>
            <a:rPr lang="ru-RU" sz="2400" b="1" dirty="0" smtClean="0">
              <a:solidFill>
                <a:schemeClr val="accent4">
                  <a:lumMod val="50000"/>
                </a:schemeClr>
              </a:solidFill>
              <a:latin typeface="Circe Bold"/>
              <a:cs typeface="Arial" panose="020B0604020202020204" pitchFamily="34" charset="0"/>
            </a:rPr>
            <a:t>Содержательная модель</a:t>
          </a:r>
          <a:endParaRPr lang="ru-RU" sz="2400" b="1" dirty="0">
            <a:solidFill>
              <a:schemeClr val="accent4">
                <a:lumMod val="50000"/>
              </a:schemeClr>
            </a:solidFill>
            <a:latin typeface="Circe Bold"/>
            <a:cs typeface="Arial" panose="020B0604020202020204" pitchFamily="34" charset="0"/>
          </a:endParaRPr>
        </a:p>
      </dgm:t>
    </dgm:pt>
    <dgm:pt modelId="{385FB662-EAB5-4C36-8EF5-F83D58B24278}" type="parTrans" cxnId="{BEEE87B5-E806-4091-B2BB-D501E3737A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A8FA8B-4961-43D7-B6D2-6D13F9F96F10}" type="sibTrans" cxnId="{BEEE87B5-E806-4091-B2BB-D501E3737A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5DEF4F-36B5-4893-85E1-60C4964DA234}">
      <dgm:prSet phldrT="[Текст]" custT="1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pPr marL="1512000"/>
          <a:r>
            <a:rPr lang="ru-RU" sz="2400" b="1" dirty="0" smtClean="0">
              <a:solidFill>
                <a:schemeClr val="accent2">
                  <a:lumMod val="50000"/>
                </a:schemeClr>
              </a:solidFill>
              <a:latin typeface="Circe Bold"/>
              <a:cs typeface="Arial" panose="020B0604020202020204" pitchFamily="34" charset="0"/>
            </a:rPr>
            <a:t>Контексты/ ситуации</a:t>
          </a:r>
          <a:endParaRPr lang="ru-RU" sz="2400" b="1" dirty="0">
            <a:solidFill>
              <a:schemeClr val="accent2">
                <a:lumMod val="50000"/>
              </a:schemeClr>
            </a:solidFill>
            <a:latin typeface="Circe Bold"/>
            <a:cs typeface="Arial" panose="020B0604020202020204" pitchFamily="34" charset="0"/>
          </a:endParaRPr>
        </a:p>
      </dgm:t>
    </dgm:pt>
    <dgm:pt modelId="{DCA71657-8931-430D-AEC2-46E46540845F}" type="parTrans" cxnId="{437FDFA8-B9D9-4E02-A353-CABC004701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790EB3-E407-4AA3-ACA0-75A60FB1AFD8}" type="sibTrans" cxnId="{437FDFA8-B9D9-4E02-A353-CABC004701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B42553-4854-4EA4-83F3-B3E002F97E11}">
      <dgm:prSet phldrT="[Текст]" custT="1"/>
      <dgm:spPr>
        <a:solidFill>
          <a:schemeClr val="accent3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400" b="1" dirty="0" err="1" smtClean="0">
              <a:solidFill>
                <a:srgbClr val="7030A0"/>
              </a:solidFill>
              <a:latin typeface="Circe Bold"/>
              <a:cs typeface="Arial" panose="020B0604020202020204" pitchFamily="34" charset="0"/>
            </a:rPr>
            <a:t>Компетентностная</a:t>
          </a:r>
          <a:r>
            <a:rPr lang="ru-RU" sz="2400" b="1" dirty="0" smtClean="0">
              <a:solidFill>
                <a:srgbClr val="7030A0"/>
              </a:solidFill>
              <a:latin typeface="Circe Bold"/>
              <a:cs typeface="Arial" panose="020B0604020202020204" pitchFamily="34" charset="0"/>
            </a:rPr>
            <a:t> модель</a:t>
          </a:r>
          <a:endParaRPr lang="ru-RU" sz="2400" b="1" dirty="0">
            <a:solidFill>
              <a:srgbClr val="7030A0"/>
            </a:solidFill>
            <a:latin typeface="Circe Bold"/>
            <a:cs typeface="Arial" panose="020B0604020202020204" pitchFamily="34" charset="0"/>
          </a:endParaRPr>
        </a:p>
      </dgm:t>
    </dgm:pt>
    <dgm:pt modelId="{6DB62CB8-0893-428C-A3ED-0DC761E973D5}" type="parTrans" cxnId="{95BB51AF-9418-464A-ADE3-6D6F105DB40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9BDF2D-BAA4-46A0-A585-30F0B780E85B}" type="sibTrans" cxnId="{95BB51AF-9418-464A-ADE3-6D6F105DB40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8230E-7EE5-4F33-AC3E-0356B3364B66}" type="pres">
      <dgm:prSet presAssocID="{8C1326E0-CFA6-41AF-B03A-D0F53EAB257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A5165E-67D6-4469-863A-842734A92BAB}" type="pres">
      <dgm:prSet presAssocID="{AD537BF9-5544-4095-98EE-AC33D710DA7C}" presName="circ1" presStyleLbl="vennNode1" presStyleIdx="0" presStyleCnt="3" custScaleX="269997" custScaleY="110939" custLinFactNeighborX="15892" custLinFactNeighborY="-21216"/>
      <dgm:spPr/>
      <dgm:t>
        <a:bodyPr/>
        <a:lstStyle/>
        <a:p>
          <a:endParaRPr lang="ru-RU"/>
        </a:p>
      </dgm:t>
    </dgm:pt>
    <dgm:pt modelId="{EA169432-8591-43B8-BE4B-CC2CF38892DA}" type="pres">
      <dgm:prSet presAssocID="{AD537BF9-5544-4095-98EE-AC33D710DA7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CF64A-6A02-4793-A6ED-DED440A18AE6}" type="pres">
      <dgm:prSet presAssocID="{775DEF4F-36B5-4893-85E1-60C4964DA234}" presName="circ2" presStyleLbl="vennNode1" presStyleIdx="1" presStyleCnt="3" custScaleX="304642" custScaleY="110939" custLinFactNeighborX="51016" custLinFactNeighborY="-926"/>
      <dgm:spPr/>
      <dgm:t>
        <a:bodyPr/>
        <a:lstStyle/>
        <a:p>
          <a:endParaRPr lang="ru-RU"/>
        </a:p>
      </dgm:t>
    </dgm:pt>
    <dgm:pt modelId="{0DEB0D55-9FE7-4865-AEA2-E1911BA25DCA}" type="pres">
      <dgm:prSet presAssocID="{775DEF4F-36B5-4893-85E1-60C4964DA23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CC0DA-4D37-41D6-AC54-4EFAD6D48CD5}" type="pres">
      <dgm:prSet presAssocID="{87B42553-4854-4EA4-83F3-B3E002F97E11}" presName="circ3" presStyleLbl="vennNode1" presStyleIdx="2" presStyleCnt="3" custScaleX="295806" custScaleY="116862" custLinFactNeighborX="-43736" custLinFactNeighborY="-3081"/>
      <dgm:spPr/>
      <dgm:t>
        <a:bodyPr/>
        <a:lstStyle/>
        <a:p>
          <a:endParaRPr lang="ru-RU"/>
        </a:p>
      </dgm:t>
    </dgm:pt>
    <dgm:pt modelId="{731D2D39-E1BD-4195-A764-DF6016C51A6C}" type="pres">
      <dgm:prSet presAssocID="{87B42553-4854-4EA4-83F3-B3E002F97E1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8D10D2-11EE-4073-8908-CBC599886650}" type="presOf" srcId="{775DEF4F-36B5-4893-85E1-60C4964DA234}" destId="{0DEB0D55-9FE7-4865-AEA2-E1911BA25DCA}" srcOrd="1" destOrd="0" presId="urn:microsoft.com/office/officeart/2005/8/layout/venn1"/>
    <dgm:cxn modelId="{9C883FBF-7A6C-49F2-A99B-CD9A7EC764F9}" type="presOf" srcId="{AD537BF9-5544-4095-98EE-AC33D710DA7C}" destId="{9EA5165E-67D6-4469-863A-842734A92BAB}" srcOrd="0" destOrd="0" presId="urn:microsoft.com/office/officeart/2005/8/layout/venn1"/>
    <dgm:cxn modelId="{446D1094-8FDB-42A5-A164-5A42313BE81C}" type="presOf" srcId="{8C1326E0-CFA6-41AF-B03A-D0F53EAB2578}" destId="{2088230E-7EE5-4F33-AC3E-0356B3364B66}" srcOrd="0" destOrd="0" presId="urn:microsoft.com/office/officeart/2005/8/layout/venn1"/>
    <dgm:cxn modelId="{C2ABEFC3-241B-48B5-A312-1587FBA22B81}" type="presOf" srcId="{87B42553-4854-4EA4-83F3-B3E002F97E11}" destId="{4EECC0DA-4D37-41D6-AC54-4EFAD6D48CD5}" srcOrd="0" destOrd="0" presId="urn:microsoft.com/office/officeart/2005/8/layout/venn1"/>
    <dgm:cxn modelId="{3A3D19C8-AE00-45E1-8DCE-109ED2BF62FE}" type="presOf" srcId="{AD537BF9-5544-4095-98EE-AC33D710DA7C}" destId="{EA169432-8591-43B8-BE4B-CC2CF38892DA}" srcOrd="1" destOrd="0" presId="urn:microsoft.com/office/officeart/2005/8/layout/venn1"/>
    <dgm:cxn modelId="{BEEE87B5-E806-4091-B2BB-D501E3737A79}" srcId="{8C1326E0-CFA6-41AF-B03A-D0F53EAB2578}" destId="{AD537BF9-5544-4095-98EE-AC33D710DA7C}" srcOrd="0" destOrd="0" parTransId="{385FB662-EAB5-4C36-8EF5-F83D58B24278}" sibTransId="{06A8FA8B-4961-43D7-B6D2-6D13F9F96F10}"/>
    <dgm:cxn modelId="{0BE2E6C0-DA12-4E7B-B271-A5092825E485}" type="presOf" srcId="{775DEF4F-36B5-4893-85E1-60C4964DA234}" destId="{22BCF64A-6A02-4793-A6ED-DED440A18AE6}" srcOrd="0" destOrd="0" presId="urn:microsoft.com/office/officeart/2005/8/layout/venn1"/>
    <dgm:cxn modelId="{437FDFA8-B9D9-4E02-A353-CABC00470107}" srcId="{8C1326E0-CFA6-41AF-B03A-D0F53EAB2578}" destId="{775DEF4F-36B5-4893-85E1-60C4964DA234}" srcOrd="1" destOrd="0" parTransId="{DCA71657-8931-430D-AEC2-46E46540845F}" sibTransId="{E9790EB3-E407-4AA3-ACA0-75A60FB1AFD8}"/>
    <dgm:cxn modelId="{C479ECB2-B6F1-4F07-8C81-9EEB52F86635}" type="presOf" srcId="{87B42553-4854-4EA4-83F3-B3E002F97E11}" destId="{731D2D39-E1BD-4195-A764-DF6016C51A6C}" srcOrd="1" destOrd="0" presId="urn:microsoft.com/office/officeart/2005/8/layout/venn1"/>
    <dgm:cxn modelId="{95BB51AF-9418-464A-ADE3-6D6F105DB409}" srcId="{8C1326E0-CFA6-41AF-B03A-D0F53EAB2578}" destId="{87B42553-4854-4EA4-83F3-B3E002F97E11}" srcOrd="2" destOrd="0" parTransId="{6DB62CB8-0893-428C-A3ED-0DC761E973D5}" sibTransId="{1E9BDF2D-BAA4-46A0-A585-30F0B780E85B}"/>
    <dgm:cxn modelId="{34D0BEB6-884B-4771-B221-C73262601F4E}" type="presParOf" srcId="{2088230E-7EE5-4F33-AC3E-0356B3364B66}" destId="{9EA5165E-67D6-4469-863A-842734A92BAB}" srcOrd="0" destOrd="0" presId="urn:microsoft.com/office/officeart/2005/8/layout/venn1"/>
    <dgm:cxn modelId="{B9D902AB-CA46-454F-896C-5FE9782FE016}" type="presParOf" srcId="{2088230E-7EE5-4F33-AC3E-0356B3364B66}" destId="{EA169432-8591-43B8-BE4B-CC2CF38892DA}" srcOrd="1" destOrd="0" presId="urn:microsoft.com/office/officeart/2005/8/layout/venn1"/>
    <dgm:cxn modelId="{56043182-B79E-409D-A226-B9E0971B775C}" type="presParOf" srcId="{2088230E-7EE5-4F33-AC3E-0356B3364B66}" destId="{22BCF64A-6A02-4793-A6ED-DED440A18AE6}" srcOrd="2" destOrd="0" presId="urn:microsoft.com/office/officeart/2005/8/layout/venn1"/>
    <dgm:cxn modelId="{77CEA52C-B1CE-4C31-AAE0-F10C7855C3D7}" type="presParOf" srcId="{2088230E-7EE5-4F33-AC3E-0356B3364B66}" destId="{0DEB0D55-9FE7-4865-AEA2-E1911BA25DCA}" srcOrd="3" destOrd="0" presId="urn:microsoft.com/office/officeart/2005/8/layout/venn1"/>
    <dgm:cxn modelId="{B277AC4B-F058-4115-9093-F4B8C0D3E5C4}" type="presParOf" srcId="{2088230E-7EE5-4F33-AC3E-0356B3364B66}" destId="{4EECC0DA-4D37-41D6-AC54-4EFAD6D48CD5}" srcOrd="4" destOrd="0" presId="urn:microsoft.com/office/officeart/2005/8/layout/venn1"/>
    <dgm:cxn modelId="{DE089B4B-9530-44A9-B4CC-F0B7F27DB94B}" type="presParOf" srcId="{2088230E-7EE5-4F33-AC3E-0356B3364B66}" destId="{731D2D39-E1BD-4195-A764-DF6016C51A6C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3DA12B1-8972-4F99-95FE-5C366D4FDBD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20B1B9-7CC5-4156-81E2-9846F6720802}">
      <dgm:prSet phldrT="[Текст]" custT="1"/>
      <dgm:spPr/>
      <dgm:t>
        <a:bodyPr/>
        <a:lstStyle/>
        <a:p>
          <a:r>
            <a:rPr lang="ru-RU" sz="2800" b="1" dirty="0"/>
            <a:t>Креативное самовыражение</a:t>
          </a:r>
        </a:p>
      </dgm:t>
    </dgm:pt>
    <dgm:pt modelId="{F5457014-DE6A-4A7C-B19F-003414EFE02A}" type="parTrans" cxnId="{A196B39D-445D-4C2F-9C6A-76F6C321E084}">
      <dgm:prSet/>
      <dgm:spPr/>
      <dgm:t>
        <a:bodyPr/>
        <a:lstStyle/>
        <a:p>
          <a:endParaRPr lang="ru-RU"/>
        </a:p>
      </dgm:t>
    </dgm:pt>
    <dgm:pt modelId="{C5AD3BD1-D7F5-49C6-A19F-BB86B23A8605}" type="sibTrans" cxnId="{A196B39D-445D-4C2F-9C6A-76F6C321E084}">
      <dgm:prSet/>
      <dgm:spPr/>
      <dgm:t>
        <a:bodyPr/>
        <a:lstStyle/>
        <a:p>
          <a:endParaRPr lang="ru-RU"/>
        </a:p>
      </dgm:t>
    </dgm:pt>
    <dgm:pt modelId="{8371D40C-2C32-40FD-814A-C1AA797CC969}">
      <dgm:prSet phldrT="[Текст]" custT="1"/>
      <dgm:spPr/>
      <dgm:t>
        <a:bodyPr/>
        <a:lstStyle/>
        <a:p>
          <a:r>
            <a:rPr lang="ru-RU" sz="2800" b="1"/>
            <a:t>Текст</a:t>
          </a:r>
        </a:p>
      </dgm:t>
    </dgm:pt>
    <dgm:pt modelId="{593A24B0-C78C-41E6-AAFC-34FA25C28931}" type="parTrans" cxnId="{4AB251E9-43D6-45AB-9D39-D750509062FB}">
      <dgm:prSet/>
      <dgm:spPr/>
      <dgm:t>
        <a:bodyPr/>
        <a:lstStyle/>
        <a:p>
          <a:endParaRPr lang="ru-RU"/>
        </a:p>
      </dgm:t>
    </dgm:pt>
    <dgm:pt modelId="{508A1824-DB58-4F1D-959C-1D351DA7C7EB}" type="sibTrans" cxnId="{4AB251E9-43D6-45AB-9D39-D750509062FB}">
      <dgm:prSet/>
      <dgm:spPr/>
      <dgm:t>
        <a:bodyPr/>
        <a:lstStyle/>
        <a:p>
          <a:endParaRPr lang="ru-RU"/>
        </a:p>
      </dgm:t>
    </dgm:pt>
    <dgm:pt modelId="{3DA53437-01DB-47CC-9A51-FF6DF2808808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800" b="1" dirty="0"/>
            <a:t>Рисунок</a:t>
          </a:r>
        </a:p>
      </dgm:t>
    </dgm:pt>
    <dgm:pt modelId="{58822FA6-A8F4-431A-8E43-E2382FA0D3F3}" type="parTrans" cxnId="{8D9FA4BE-964B-4D64-8B8B-C54754BB2EBE}">
      <dgm:prSet/>
      <dgm:spPr/>
      <dgm:t>
        <a:bodyPr/>
        <a:lstStyle/>
        <a:p>
          <a:endParaRPr lang="ru-RU"/>
        </a:p>
      </dgm:t>
    </dgm:pt>
    <dgm:pt modelId="{15DCFB2A-E8F5-4444-A247-36DAB54F3C80}" type="sibTrans" cxnId="{8D9FA4BE-964B-4D64-8B8B-C54754BB2EBE}">
      <dgm:prSet/>
      <dgm:spPr/>
      <dgm:t>
        <a:bodyPr/>
        <a:lstStyle/>
        <a:p>
          <a:endParaRPr lang="ru-RU"/>
        </a:p>
      </dgm:t>
    </dgm:pt>
    <dgm:pt modelId="{A9DD0F5B-C651-46B6-A10A-1379CD8EBB77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dirty="0"/>
            <a:t>заголовки и подписи</a:t>
          </a:r>
        </a:p>
      </dgm:t>
    </dgm:pt>
    <dgm:pt modelId="{6C930DB2-37AD-40E8-9047-F3436946D667}" type="parTrans" cxnId="{E50F8B5C-AD4D-4B9D-9194-0E0DF292069E}">
      <dgm:prSet/>
      <dgm:spPr/>
      <dgm:t>
        <a:bodyPr/>
        <a:lstStyle/>
        <a:p>
          <a:endParaRPr lang="ru-RU"/>
        </a:p>
      </dgm:t>
    </dgm:pt>
    <dgm:pt modelId="{F3E6159E-472F-4942-9466-1E69A2634C04}" type="sibTrans" cxnId="{E50F8B5C-AD4D-4B9D-9194-0E0DF292069E}">
      <dgm:prSet/>
      <dgm:spPr/>
      <dgm:t>
        <a:bodyPr/>
        <a:lstStyle/>
        <a:p>
          <a:endParaRPr lang="ru-RU"/>
        </a:p>
      </dgm:t>
    </dgm:pt>
    <dgm:pt modelId="{4D1C1EC5-1CD3-4567-8726-3E37BFC78B86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000" dirty="0"/>
            <a:t>иллюстрации к тексту, к понятию,</a:t>
          </a:r>
        </a:p>
        <a:p>
          <a:pPr>
            <a:spcAft>
              <a:spcPts val="0"/>
            </a:spcAft>
          </a:pPr>
          <a:r>
            <a:rPr lang="ru-RU" sz="2000" dirty="0"/>
            <a:t>к мысли, к событию...</a:t>
          </a:r>
        </a:p>
      </dgm:t>
    </dgm:pt>
    <dgm:pt modelId="{338F25A7-AC4F-44FF-9825-1B4A661D270F}" type="parTrans" cxnId="{C2D806BF-4C4B-4631-A5C0-2C05346732CE}">
      <dgm:prSet/>
      <dgm:spPr/>
      <dgm:t>
        <a:bodyPr/>
        <a:lstStyle/>
        <a:p>
          <a:endParaRPr lang="ru-RU"/>
        </a:p>
      </dgm:t>
    </dgm:pt>
    <dgm:pt modelId="{67C99476-BC77-419F-921C-4C2E425DE8B1}" type="sibTrans" cxnId="{C2D806BF-4C4B-4631-A5C0-2C05346732CE}">
      <dgm:prSet/>
      <dgm:spPr/>
      <dgm:t>
        <a:bodyPr/>
        <a:lstStyle/>
        <a:p>
          <a:endParaRPr lang="ru-RU"/>
        </a:p>
      </dgm:t>
    </dgm:pt>
    <dgm:pt modelId="{CC28EEE6-3DE8-4C38-84BD-A47D6EB03482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dirty="0"/>
            <a:t>призыв, девиз, лозунг,</a:t>
          </a:r>
        </a:p>
        <a:p>
          <a:pPr>
            <a:spcAft>
              <a:spcPts val="0"/>
            </a:spcAft>
          </a:pPr>
          <a:r>
            <a:rPr lang="ru-RU" sz="2000" dirty="0"/>
            <a:t>слоган, обращение, реклама...</a:t>
          </a:r>
        </a:p>
      </dgm:t>
    </dgm:pt>
    <dgm:pt modelId="{CA321897-7565-482D-BBA5-751E4204BED3}" type="parTrans" cxnId="{E712E31A-AE98-40E2-A03D-749A30557C03}">
      <dgm:prSet/>
      <dgm:spPr/>
      <dgm:t>
        <a:bodyPr/>
        <a:lstStyle/>
        <a:p>
          <a:endParaRPr lang="ru-RU"/>
        </a:p>
      </dgm:t>
    </dgm:pt>
    <dgm:pt modelId="{E9C39D94-173E-49BF-A527-B1E8C6EC02C5}" type="sibTrans" cxnId="{E712E31A-AE98-40E2-A03D-749A30557C03}">
      <dgm:prSet/>
      <dgm:spPr/>
      <dgm:t>
        <a:bodyPr/>
        <a:lstStyle/>
        <a:p>
          <a:endParaRPr lang="ru-RU"/>
        </a:p>
      </dgm:t>
    </dgm:pt>
    <dgm:pt modelId="{98D71251-9AFF-4ACB-BF9A-6BC97A33A7FF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dirty="0"/>
            <a:t>сюжеты и сценарии историй, игр, пьес...</a:t>
          </a:r>
        </a:p>
      </dgm:t>
    </dgm:pt>
    <dgm:pt modelId="{14B956D5-2248-469D-B99E-9CF924CC9296}" type="parTrans" cxnId="{DDDB6323-5884-4789-9C46-AE9B06B74048}">
      <dgm:prSet/>
      <dgm:spPr/>
      <dgm:t>
        <a:bodyPr/>
        <a:lstStyle/>
        <a:p>
          <a:endParaRPr lang="ru-RU"/>
        </a:p>
      </dgm:t>
    </dgm:pt>
    <dgm:pt modelId="{433EB249-C1DD-4E12-8DA8-DD2AB2FF089F}" type="sibTrans" cxnId="{DDDB6323-5884-4789-9C46-AE9B06B74048}">
      <dgm:prSet/>
      <dgm:spPr/>
      <dgm:t>
        <a:bodyPr/>
        <a:lstStyle/>
        <a:p>
          <a:endParaRPr lang="ru-RU"/>
        </a:p>
      </dgm:t>
    </dgm:pt>
    <dgm:pt modelId="{113214FD-382F-4583-9AFC-F592E148B384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000" dirty="0"/>
            <a:t>схемы, графики, диаграммы, иное наглядное представление данных,  формул, результатов...</a:t>
          </a:r>
        </a:p>
      </dgm:t>
    </dgm:pt>
    <dgm:pt modelId="{7EA97E4A-F698-4FD1-8EC4-AC7FDB8ED294}" type="parTrans" cxnId="{BA2E4F05-7AF4-48EE-AFC3-34EB719B2E14}">
      <dgm:prSet/>
      <dgm:spPr/>
      <dgm:t>
        <a:bodyPr/>
        <a:lstStyle/>
        <a:p>
          <a:endParaRPr lang="ru-RU"/>
        </a:p>
      </dgm:t>
    </dgm:pt>
    <dgm:pt modelId="{A89839F7-EBD5-417E-B00C-4AD2E17E8BCE}" type="sibTrans" cxnId="{BA2E4F05-7AF4-48EE-AFC3-34EB719B2E14}">
      <dgm:prSet/>
      <dgm:spPr/>
      <dgm:t>
        <a:bodyPr/>
        <a:lstStyle/>
        <a:p>
          <a:endParaRPr lang="ru-RU"/>
        </a:p>
      </dgm:t>
    </dgm:pt>
    <dgm:pt modelId="{F926E0CF-8DAC-40E9-B601-9D176274EF5C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000" dirty="0" err="1"/>
            <a:t>инфографика</a:t>
          </a:r>
          <a:r>
            <a:rPr lang="ru-RU" sz="2000" dirty="0"/>
            <a:t>, реклама </a:t>
          </a:r>
        </a:p>
      </dgm:t>
    </dgm:pt>
    <dgm:pt modelId="{77E04AB0-E425-4556-8CC8-24AE90BB0800}" type="parTrans" cxnId="{B2D1B4CA-38C5-4FCD-8626-355AE25A34FB}">
      <dgm:prSet/>
      <dgm:spPr/>
      <dgm:t>
        <a:bodyPr/>
        <a:lstStyle/>
        <a:p>
          <a:endParaRPr lang="ru-RU"/>
        </a:p>
      </dgm:t>
    </dgm:pt>
    <dgm:pt modelId="{B8427FAF-53D8-42F2-9AF7-F34DACC63AED}" type="sibTrans" cxnId="{B2D1B4CA-38C5-4FCD-8626-355AE25A34FB}">
      <dgm:prSet/>
      <dgm:spPr/>
      <dgm:t>
        <a:bodyPr/>
        <a:lstStyle/>
        <a:p>
          <a:endParaRPr lang="ru-RU"/>
        </a:p>
      </dgm:t>
    </dgm:pt>
    <dgm:pt modelId="{F433FB13-E0EA-4B23-96D5-5B907D3F9CF1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dirty="0"/>
            <a:t>диалоги, короткие истории, инструкции, ...</a:t>
          </a:r>
        </a:p>
      </dgm:t>
    </dgm:pt>
    <dgm:pt modelId="{0A224A8F-D6F4-491C-8EE3-8AAF9E213E79}" type="parTrans" cxnId="{06415FAC-FF1F-4A85-B6D1-CBE606C15532}">
      <dgm:prSet/>
      <dgm:spPr/>
      <dgm:t>
        <a:bodyPr/>
        <a:lstStyle/>
        <a:p>
          <a:endParaRPr lang="ru-RU"/>
        </a:p>
      </dgm:t>
    </dgm:pt>
    <dgm:pt modelId="{41907010-CE8C-4DA2-AB84-E8BC38062D6B}" type="sibTrans" cxnId="{06415FAC-FF1F-4A85-B6D1-CBE606C15532}">
      <dgm:prSet/>
      <dgm:spPr/>
      <dgm:t>
        <a:bodyPr/>
        <a:lstStyle/>
        <a:p>
          <a:endParaRPr lang="ru-RU"/>
        </a:p>
      </dgm:t>
    </dgm:pt>
    <dgm:pt modelId="{FC0CBA3C-64B8-434E-B4F0-AD3E5FC2BDD5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000" dirty="0"/>
            <a:t>плакат, символ</a:t>
          </a:r>
          <a:r>
            <a:rPr lang="ru-RU" sz="1200" dirty="0"/>
            <a:t>, </a:t>
          </a:r>
          <a:r>
            <a:rPr lang="ru-RU" sz="2000" dirty="0"/>
            <a:t>логотип, баннер, эскиз, эмблема...</a:t>
          </a:r>
        </a:p>
      </dgm:t>
    </dgm:pt>
    <dgm:pt modelId="{DB41EDE0-6F63-4EB3-8728-C743A8F992C1}" type="parTrans" cxnId="{2D1F9C30-8367-4CFA-8CBA-9B5CF369849E}">
      <dgm:prSet/>
      <dgm:spPr/>
      <dgm:t>
        <a:bodyPr/>
        <a:lstStyle/>
        <a:p>
          <a:endParaRPr lang="ru-RU"/>
        </a:p>
      </dgm:t>
    </dgm:pt>
    <dgm:pt modelId="{6D6676D0-8D7C-4549-BDFE-09441E09D139}" type="sibTrans" cxnId="{2D1F9C30-8367-4CFA-8CBA-9B5CF369849E}">
      <dgm:prSet/>
      <dgm:spPr/>
      <dgm:t>
        <a:bodyPr/>
        <a:lstStyle/>
        <a:p>
          <a:endParaRPr lang="ru-RU"/>
        </a:p>
      </dgm:t>
    </dgm:pt>
    <dgm:pt modelId="{B109F87D-EA3E-40C6-B615-E9BCE5A44F86}" type="pres">
      <dgm:prSet presAssocID="{E3DA12B1-8972-4F99-95FE-5C366D4FDBD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4D060C-3CBD-4025-AC33-944CFD004721}" type="pres">
      <dgm:prSet presAssocID="{AE20B1B9-7CC5-4156-81E2-9846F6720802}" presName="root1" presStyleCnt="0"/>
      <dgm:spPr/>
    </dgm:pt>
    <dgm:pt modelId="{E884672B-5860-4081-99E7-82838F6F4CAA}" type="pres">
      <dgm:prSet presAssocID="{AE20B1B9-7CC5-4156-81E2-9846F6720802}" presName="LevelOneTextNode" presStyleLbl="node0" presStyleIdx="0" presStyleCnt="1" custScaleX="216793" custScaleY="114054" custLinFactNeighborX="0" custLinFactNeighborY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6A4742-45E3-4495-B995-86ECE5A4A0EE}" type="pres">
      <dgm:prSet presAssocID="{AE20B1B9-7CC5-4156-81E2-9846F6720802}" presName="level2hierChild" presStyleCnt="0"/>
      <dgm:spPr/>
    </dgm:pt>
    <dgm:pt modelId="{8C3DBDC7-2CC9-4A8E-A390-D808231DB1CD}" type="pres">
      <dgm:prSet presAssocID="{593A24B0-C78C-41E6-AAFC-34FA25C28931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F6F82EC-DF68-4A5E-8EA8-076DF6E17FDB}" type="pres">
      <dgm:prSet presAssocID="{593A24B0-C78C-41E6-AAFC-34FA25C28931}" presName="connTx" presStyleLbl="parChTrans1D2" presStyleIdx="0" presStyleCnt="2"/>
      <dgm:spPr/>
      <dgm:t>
        <a:bodyPr/>
        <a:lstStyle/>
        <a:p>
          <a:endParaRPr lang="ru-RU"/>
        </a:p>
      </dgm:t>
    </dgm:pt>
    <dgm:pt modelId="{E9ABC83E-C76E-4C6E-A563-3D01B983DD3C}" type="pres">
      <dgm:prSet presAssocID="{8371D40C-2C32-40FD-814A-C1AA797CC969}" presName="root2" presStyleCnt="0"/>
      <dgm:spPr/>
    </dgm:pt>
    <dgm:pt modelId="{298277B1-88B1-473C-81CF-A6A2DF87F355}" type="pres">
      <dgm:prSet presAssocID="{8371D40C-2C32-40FD-814A-C1AA797CC96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05F907-C816-4067-B44A-6E886E414158}" type="pres">
      <dgm:prSet presAssocID="{8371D40C-2C32-40FD-814A-C1AA797CC969}" presName="level3hierChild" presStyleCnt="0"/>
      <dgm:spPr/>
    </dgm:pt>
    <dgm:pt modelId="{87182D5D-26E5-42B9-9CF0-A0FB01662F3D}" type="pres">
      <dgm:prSet presAssocID="{6C930DB2-37AD-40E8-9047-F3436946D667}" presName="conn2-1" presStyleLbl="parChTrans1D3" presStyleIdx="0" presStyleCnt="8"/>
      <dgm:spPr/>
      <dgm:t>
        <a:bodyPr/>
        <a:lstStyle/>
        <a:p>
          <a:endParaRPr lang="ru-RU"/>
        </a:p>
      </dgm:t>
    </dgm:pt>
    <dgm:pt modelId="{CAA74FBF-A40E-4E65-9B1A-CA4B24D87E5B}" type="pres">
      <dgm:prSet presAssocID="{6C930DB2-37AD-40E8-9047-F3436946D667}" presName="connTx" presStyleLbl="parChTrans1D3" presStyleIdx="0" presStyleCnt="8"/>
      <dgm:spPr/>
      <dgm:t>
        <a:bodyPr/>
        <a:lstStyle/>
        <a:p>
          <a:endParaRPr lang="ru-RU"/>
        </a:p>
      </dgm:t>
    </dgm:pt>
    <dgm:pt modelId="{9420D1F0-3E76-4590-B7A4-44ED32054AF2}" type="pres">
      <dgm:prSet presAssocID="{A9DD0F5B-C651-46B6-A10A-1379CD8EBB77}" presName="root2" presStyleCnt="0"/>
      <dgm:spPr/>
    </dgm:pt>
    <dgm:pt modelId="{76D2090B-6CE0-43F1-83D0-70A2EFD126FA}" type="pres">
      <dgm:prSet presAssocID="{A9DD0F5B-C651-46B6-A10A-1379CD8EBB77}" presName="LevelTwoTextNode" presStyleLbl="node3" presStyleIdx="0" presStyleCnt="8" custScaleX="297503" custScaleY="976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3AE617-38D2-4E9A-A6A1-29B08026FB47}" type="pres">
      <dgm:prSet presAssocID="{A9DD0F5B-C651-46B6-A10A-1379CD8EBB77}" presName="level3hierChild" presStyleCnt="0"/>
      <dgm:spPr/>
    </dgm:pt>
    <dgm:pt modelId="{681DE3F2-8D15-4B80-9AD3-DF24C60A19C0}" type="pres">
      <dgm:prSet presAssocID="{CA321897-7565-482D-BBA5-751E4204BED3}" presName="conn2-1" presStyleLbl="parChTrans1D3" presStyleIdx="1" presStyleCnt="8"/>
      <dgm:spPr/>
      <dgm:t>
        <a:bodyPr/>
        <a:lstStyle/>
        <a:p>
          <a:endParaRPr lang="ru-RU"/>
        </a:p>
      </dgm:t>
    </dgm:pt>
    <dgm:pt modelId="{5D1C615F-8F9B-4E9A-8BAE-6D3543BCDB77}" type="pres">
      <dgm:prSet presAssocID="{CA321897-7565-482D-BBA5-751E4204BED3}" presName="connTx" presStyleLbl="parChTrans1D3" presStyleIdx="1" presStyleCnt="8"/>
      <dgm:spPr/>
      <dgm:t>
        <a:bodyPr/>
        <a:lstStyle/>
        <a:p>
          <a:endParaRPr lang="ru-RU"/>
        </a:p>
      </dgm:t>
    </dgm:pt>
    <dgm:pt modelId="{9ED4B51F-7F7D-4124-9E6F-73766B0E85AD}" type="pres">
      <dgm:prSet presAssocID="{CC28EEE6-3DE8-4C38-84BD-A47D6EB03482}" presName="root2" presStyleCnt="0"/>
      <dgm:spPr/>
    </dgm:pt>
    <dgm:pt modelId="{5471ABDB-2E87-4B27-A522-50617F6343C5}" type="pres">
      <dgm:prSet presAssocID="{CC28EEE6-3DE8-4C38-84BD-A47D6EB03482}" presName="LevelTwoTextNode" presStyleLbl="node3" presStyleIdx="1" presStyleCnt="8" custScaleX="297503" custScaleY="1103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9CFED3-D1D5-46B0-9F5C-D39842861F73}" type="pres">
      <dgm:prSet presAssocID="{CC28EEE6-3DE8-4C38-84BD-A47D6EB03482}" presName="level3hierChild" presStyleCnt="0"/>
      <dgm:spPr/>
    </dgm:pt>
    <dgm:pt modelId="{196773A1-6505-4EF3-A959-06AA85F833CF}" type="pres">
      <dgm:prSet presAssocID="{14B956D5-2248-469D-B99E-9CF924CC9296}" presName="conn2-1" presStyleLbl="parChTrans1D3" presStyleIdx="2" presStyleCnt="8"/>
      <dgm:spPr/>
      <dgm:t>
        <a:bodyPr/>
        <a:lstStyle/>
        <a:p>
          <a:endParaRPr lang="ru-RU"/>
        </a:p>
      </dgm:t>
    </dgm:pt>
    <dgm:pt modelId="{7F62FFCD-B7A7-4D67-BEBD-836519123FBF}" type="pres">
      <dgm:prSet presAssocID="{14B956D5-2248-469D-B99E-9CF924CC9296}" presName="connTx" presStyleLbl="parChTrans1D3" presStyleIdx="2" presStyleCnt="8"/>
      <dgm:spPr/>
      <dgm:t>
        <a:bodyPr/>
        <a:lstStyle/>
        <a:p>
          <a:endParaRPr lang="ru-RU"/>
        </a:p>
      </dgm:t>
    </dgm:pt>
    <dgm:pt modelId="{F44DED01-41C5-48B1-8B31-4DF73896275B}" type="pres">
      <dgm:prSet presAssocID="{98D71251-9AFF-4ACB-BF9A-6BC97A33A7FF}" presName="root2" presStyleCnt="0"/>
      <dgm:spPr/>
    </dgm:pt>
    <dgm:pt modelId="{113A704B-AF4C-4F97-939D-5A2F01A52584}" type="pres">
      <dgm:prSet presAssocID="{98D71251-9AFF-4ACB-BF9A-6BC97A33A7FF}" presName="LevelTwoTextNode" presStyleLbl="node3" presStyleIdx="2" presStyleCnt="8" custScaleX="297503" custScaleY="978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4B0F69-D580-4DA1-A946-F9214F870FE9}" type="pres">
      <dgm:prSet presAssocID="{98D71251-9AFF-4ACB-BF9A-6BC97A33A7FF}" presName="level3hierChild" presStyleCnt="0"/>
      <dgm:spPr/>
    </dgm:pt>
    <dgm:pt modelId="{1292499E-3EF8-4806-ABDD-AA7C71B505FC}" type="pres">
      <dgm:prSet presAssocID="{0A224A8F-D6F4-491C-8EE3-8AAF9E213E79}" presName="conn2-1" presStyleLbl="parChTrans1D3" presStyleIdx="3" presStyleCnt="8"/>
      <dgm:spPr/>
      <dgm:t>
        <a:bodyPr/>
        <a:lstStyle/>
        <a:p>
          <a:endParaRPr lang="ru-RU"/>
        </a:p>
      </dgm:t>
    </dgm:pt>
    <dgm:pt modelId="{CCB2672E-8FF3-4730-88C2-D3CEDDF47F17}" type="pres">
      <dgm:prSet presAssocID="{0A224A8F-D6F4-491C-8EE3-8AAF9E213E79}" presName="connTx" presStyleLbl="parChTrans1D3" presStyleIdx="3" presStyleCnt="8"/>
      <dgm:spPr/>
      <dgm:t>
        <a:bodyPr/>
        <a:lstStyle/>
        <a:p>
          <a:endParaRPr lang="ru-RU"/>
        </a:p>
      </dgm:t>
    </dgm:pt>
    <dgm:pt modelId="{BB4FDAF6-7005-4342-9939-12918EEC9AC5}" type="pres">
      <dgm:prSet presAssocID="{F433FB13-E0EA-4B23-96D5-5B907D3F9CF1}" presName="root2" presStyleCnt="0"/>
      <dgm:spPr/>
    </dgm:pt>
    <dgm:pt modelId="{D9F2F64E-4A74-4FF2-9EF4-EDFB5350CE69}" type="pres">
      <dgm:prSet presAssocID="{F433FB13-E0EA-4B23-96D5-5B907D3F9CF1}" presName="LevelTwoTextNode" presStyleLbl="node3" presStyleIdx="3" presStyleCnt="8" custScaleX="297503" custScaleY="974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79E063-B678-4B8C-9ACB-E4E8EB0CA3AC}" type="pres">
      <dgm:prSet presAssocID="{F433FB13-E0EA-4B23-96D5-5B907D3F9CF1}" presName="level3hierChild" presStyleCnt="0"/>
      <dgm:spPr/>
    </dgm:pt>
    <dgm:pt modelId="{09178EC6-9216-42C7-99F0-2A357CA60D0B}" type="pres">
      <dgm:prSet presAssocID="{58822FA6-A8F4-431A-8E43-E2382FA0D3F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912E5E49-947B-4A55-AA27-E644F1A6796D}" type="pres">
      <dgm:prSet presAssocID="{58822FA6-A8F4-431A-8E43-E2382FA0D3F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27303896-5312-4DF2-849A-DD01213B29F3}" type="pres">
      <dgm:prSet presAssocID="{3DA53437-01DB-47CC-9A51-FF6DF2808808}" presName="root2" presStyleCnt="0"/>
      <dgm:spPr/>
    </dgm:pt>
    <dgm:pt modelId="{E3856116-0CD4-4334-B178-EBB4164CD558}" type="pres">
      <dgm:prSet presAssocID="{3DA53437-01DB-47CC-9A51-FF6DF2808808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F46EC5-7C37-4EBF-B3B4-C176005B41B7}" type="pres">
      <dgm:prSet presAssocID="{3DA53437-01DB-47CC-9A51-FF6DF2808808}" presName="level3hierChild" presStyleCnt="0"/>
      <dgm:spPr/>
    </dgm:pt>
    <dgm:pt modelId="{7D19C83C-7F2E-4D35-86BE-DF7B706683D5}" type="pres">
      <dgm:prSet presAssocID="{338F25A7-AC4F-44FF-9825-1B4A661D270F}" presName="conn2-1" presStyleLbl="parChTrans1D3" presStyleIdx="4" presStyleCnt="8"/>
      <dgm:spPr/>
      <dgm:t>
        <a:bodyPr/>
        <a:lstStyle/>
        <a:p>
          <a:endParaRPr lang="ru-RU"/>
        </a:p>
      </dgm:t>
    </dgm:pt>
    <dgm:pt modelId="{3B1061A5-1DF3-4C93-8734-2BF1D0DE8E2D}" type="pres">
      <dgm:prSet presAssocID="{338F25A7-AC4F-44FF-9825-1B4A661D270F}" presName="connTx" presStyleLbl="parChTrans1D3" presStyleIdx="4" presStyleCnt="8"/>
      <dgm:spPr/>
      <dgm:t>
        <a:bodyPr/>
        <a:lstStyle/>
        <a:p>
          <a:endParaRPr lang="ru-RU"/>
        </a:p>
      </dgm:t>
    </dgm:pt>
    <dgm:pt modelId="{57599815-15AB-4545-948E-151BA1D1190F}" type="pres">
      <dgm:prSet presAssocID="{4D1C1EC5-1CD3-4567-8726-3E37BFC78B86}" presName="root2" presStyleCnt="0"/>
      <dgm:spPr/>
    </dgm:pt>
    <dgm:pt modelId="{F247992E-E0A9-4899-A03D-CE0625CAC55F}" type="pres">
      <dgm:prSet presAssocID="{4D1C1EC5-1CD3-4567-8726-3E37BFC78B86}" presName="LevelTwoTextNode" presStyleLbl="node3" presStyleIdx="4" presStyleCnt="8" custScaleX="297503" custScaleY="1218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AD4406-4508-4E5A-8862-7D6CC231A7E4}" type="pres">
      <dgm:prSet presAssocID="{4D1C1EC5-1CD3-4567-8726-3E37BFC78B86}" presName="level3hierChild" presStyleCnt="0"/>
      <dgm:spPr/>
    </dgm:pt>
    <dgm:pt modelId="{64E6684C-8C72-42BB-A042-5805AEBA54A8}" type="pres">
      <dgm:prSet presAssocID="{7EA97E4A-F698-4FD1-8EC4-AC7FDB8ED294}" presName="conn2-1" presStyleLbl="parChTrans1D3" presStyleIdx="5" presStyleCnt="8"/>
      <dgm:spPr/>
      <dgm:t>
        <a:bodyPr/>
        <a:lstStyle/>
        <a:p>
          <a:endParaRPr lang="ru-RU"/>
        </a:p>
      </dgm:t>
    </dgm:pt>
    <dgm:pt modelId="{3085E5D7-877A-4A74-9447-703214E1095D}" type="pres">
      <dgm:prSet presAssocID="{7EA97E4A-F698-4FD1-8EC4-AC7FDB8ED294}" presName="connTx" presStyleLbl="parChTrans1D3" presStyleIdx="5" presStyleCnt="8"/>
      <dgm:spPr/>
      <dgm:t>
        <a:bodyPr/>
        <a:lstStyle/>
        <a:p>
          <a:endParaRPr lang="ru-RU"/>
        </a:p>
      </dgm:t>
    </dgm:pt>
    <dgm:pt modelId="{E2B39640-9E0D-41B0-B549-EFBAD69739AF}" type="pres">
      <dgm:prSet presAssocID="{113214FD-382F-4583-9AFC-F592E148B384}" presName="root2" presStyleCnt="0"/>
      <dgm:spPr/>
    </dgm:pt>
    <dgm:pt modelId="{06BB0A38-7CBA-4633-B86A-D60A12CC8BE8}" type="pres">
      <dgm:prSet presAssocID="{113214FD-382F-4583-9AFC-F592E148B384}" presName="LevelTwoTextNode" presStyleLbl="node3" presStyleIdx="5" presStyleCnt="8" custScaleX="297503" custScaleY="1665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D27A9A-3976-4045-A94E-C93610217AE1}" type="pres">
      <dgm:prSet presAssocID="{113214FD-382F-4583-9AFC-F592E148B384}" presName="level3hierChild" presStyleCnt="0"/>
      <dgm:spPr/>
    </dgm:pt>
    <dgm:pt modelId="{45A94F71-B4F3-48B8-B52C-09DD9D20B31B}" type="pres">
      <dgm:prSet presAssocID="{77E04AB0-E425-4556-8CC8-24AE90BB0800}" presName="conn2-1" presStyleLbl="parChTrans1D3" presStyleIdx="6" presStyleCnt="8"/>
      <dgm:spPr/>
      <dgm:t>
        <a:bodyPr/>
        <a:lstStyle/>
        <a:p>
          <a:endParaRPr lang="ru-RU"/>
        </a:p>
      </dgm:t>
    </dgm:pt>
    <dgm:pt modelId="{080BDD1A-0B5B-4A7A-8A0C-CB5FF8946202}" type="pres">
      <dgm:prSet presAssocID="{77E04AB0-E425-4556-8CC8-24AE90BB0800}" presName="connTx" presStyleLbl="parChTrans1D3" presStyleIdx="6" presStyleCnt="8"/>
      <dgm:spPr/>
      <dgm:t>
        <a:bodyPr/>
        <a:lstStyle/>
        <a:p>
          <a:endParaRPr lang="ru-RU"/>
        </a:p>
      </dgm:t>
    </dgm:pt>
    <dgm:pt modelId="{7AC4C21A-9553-4C22-9A1F-E14559CA0A27}" type="pres">
      <dgm:prSet presAssocID="{F926E0CF-8DAC-40E9-B601-9D176274EF5C}" presName="root2" presStyleCnt="0"/>
      <dgm:spPr/>
    </dgm:pt>
    <dgm:pt modelId="{9DAEE929-EC24-446D-995D-D3DCAD9078E9}" type="pres">
      <dgm:prSet presAssocID="{F926E0CF-8DAC-40E9-B601-9D176274EF5C}" presName="LevelTwoTextNode" presStyleLbl="node3" presStyleIdx="6" presStyleCnt="8" custScaleX="2975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E82DF3-B10F-4FB1-9ECE-B04521BAD7ED}" type="pres">
      <dgm:prSet presAssocID="{F926E0CF-8DAC-40E9-B601-9D176274EF5C}" presName="level3hierChild" presStyleCnt="0"/>
      <dgm:spPr/>
    </dgm:pt>
    <dgm:pt modelId="{32C7CBA1-4B4C-475D-91FA-2592EE9345D8}" type="pres">
      <dgm:prSet presAssocID="{DB41EDE0-6F63-4EB3-8728-C743A8F992C1}" presName="conn2-1" presStyleLbl="parChTrans1D3" presStyleIdx="7" presStyleCnt="8"/>
      <dgm:spPr/>
      <dgm:t>
        <a:bodyPr/>
        <a:lstStyle/>
        <a:p>
          <a:endParaRPr lang="ru-RU"/>
        </a:p>
      </dgm:t>
    </dgm:pt>
    <dgm:pt modelId="{3CFE075E-37C7-4530-8E5B-B4875358D975}" type="pres">
      <dgm:prSet presAssocID="{DB41EDE0-6F63-4EB3-8728-C743A8F992C1}" presName="connTx" presStyleLbl="parChTrans1D3" presStyleIdx="7" presStyleCnt="8"/>
      <dgm:spPr/>
      <dgm:t>
        <a:bodyPr/>
        <a:lstStyle/>
        <a:p>
          <a:endParaRPr lang="ru-RU"/>
        </a:p>
      </dgm:t>
    </dgm:pt>
    <dgm:pt modelId="{11DA031A-F2B7-4C43-9CFF-94095653E12D}" type="pres">
      <dgm:prSet presAssocID="{FC0CBA3C-64B8-434E-B4F0-AD3E5FC2BDD5}" presName="root2" presStyleCnt="0"/>
      <dgm:spPr/>
    </dgm:pt>
    <dgm:pt modelId="{B1E7C70E-E107-49F9-B42D-CFC9306197CA}" type="pres">
      <dgm:prSet presAssocID="{FC0CBA3C-64B8-434E-B4F0-AD3E5FC2BDD5}" presName="LevelTwoTextNode" presStyleLbl="node3" presStyleIdx="7" presStyleCnt="8" custScaleX="297503" custScaleY="1108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2441F4-7840-40FE-95B1-CA71063F9D1F}" type="pres">
      <dgm:prSet presAssocID="{FC0CBA3C-64B8-434E-B4F0-AD3E5FC2BDD5}" presName="level3hierChild" presStyleCnt="0"/>
      <dgm:spPr/>
    </dgm:pt>
  </dgm:ptLst>
  <dgm:cxnLst>
    <dgm:cxn modelId="{AEA2FCC6-0B7F-4B4E-B98A-910A3E6D82EA}" type="presOf" srcId="{AE20B1B9-7CC5-4156-81E2-9846F6720802}" destId="{E884672B-5860-4081-99E7-82838F6F4CAA}" srcOrd="0" destOrd="0" presId="urn:microsoft.com/office/officeart/2008/layout/HorizontalMultiLevelHierarchy"/>
    <dgm:cxn modelId="{10C224DE-DC47-409F-BA71-5EA8316D5474}" type="presOf" srcId="{3DA53437-01DB-47CC-9A51-FF6DF2808808}" destId="{E3856116-0CD4-4334-B178-EBB4164CD558}" srcOrd="0" destOrd="0" presId="urn:microsoft.com/office/officeart/2008/layout/HorizontalMultiLevelHierarchy"/>
    <dgm:cxn modelId="{E712E31A-AE98-40E2-A03D-749A30557C03}" srcId="{8371D40C-2C32-40FD-814A-C1AA797CC969}" destId="{CC28EEE6-3DE8-4C38-84BD-A47D6EB03482}" srcOrd="1" destOrd="0" parTransId="{CA321897-7565-482D-BBA5-751E4204BED3}" sibTransId="{E9C39D94-173E-49BF-A527-B1E8C6EC02C5}"/>
    <dgm:cxn modelId="{BA3366BF-CEE2-49E7-8659-FD86B3A59735}" type="presOf" srcId="{4D1C1EC5-1CD3-4567-8726-3E37BFC78B86}" destId="{F247992E-E0A9-4899-A03D-CE0625CAC55F}" srcOrd="0" destOrd="0" presId="urn:microsoft.com/office/officeart/2008/layout/HorizontalMultiLevelHierarchy"/>
    <dgm:cxn modelId="{D192F3C2-813B-4886-944C-DA4BCBACBD00}" type="presOf" srcId="{CA321897-7565-482D-BBA5-751E4204BED3}" destId="{5D1C615F-8F9B-4E9A-8BAE-6D3543BCDB77}" srcOrd="1" destOrd="0" presId="urn:microsoft.com/office/officeart/2008/layout/HorizontalMultiLevelHierarchy"/>
    <dgm:cxn modelId="{0D534BD6-C86D-4BE9-9A18-01BC9BAA3FBC}" type="presOf" srcId="{7EA97E4A-F698-4FD1-8EC4-AC7FDB8ED294}" destId="{3085E5D7-877A-4A74-9447-703214E1095D}" srcOrd="1" destOrd="0" presId="urn:microsoft.com/office/officeart/2008/layout/HorizontalMultiLevelHierarchy"/>
    <dgm:cxn modelId="{FAF9E249-CE7C-47C5-95B3-C05321DEA102}" type="presOf" srcId="{593A24B0-C78C-41E6-AAFC-34FA25C28931}" destId="{8C3DBDC7-2CC9-4A8E-A390-D808231DB1CD}" srcOrd="0" destOrd="0" presId="urn:microsoft.com/office/officeart/2008/layout/HorizontalMultiLevelHierarchy"/>
    <dgm:cxn modelId="{2D1F9C30-8367-4CFA-8CBA-9B5CF369849E}" srcId="{3DA53437-01DB-47CC-9A51-FF6DF2808808}" destId="{FC0CBA3C-64B8-434E-B4F0-AD3E5FC2BDD5}" srcOrd="3" destOrd="0" parTransId="{DB41EDE0-6F63-4EB3-8728-C743A8F992C1}" sibTransId="{6D6676D0-8D7C-4549-BDFE-09441E09D139}"/>
    <dgm:cxn modelId="{B2D1B4CA-38C5-4FCD-8626-355AE25A34FB}" srcId="{3DA53437-01DB-47CC-9A51-FF6DF2808808}" destId="{F926E0CF-8DAC-40E9-B601-9D176274EF5C}" srcOrd="2" destOrd="0" parTransId="{77E04AB0-E425-4556-8CC8-24AE90BB0800}" sibTransId="{B8427FAF-53D8-42F2-9AF7-F34DACC63AED}"/>
    <dgm:cxn modelId="{A3C6BBB2-8463-4D1A-9968-AD76D5E1B6FF}" type="presOf" srcId="{113214FD-382F-4583-9AFC-F592E148B384}" destId="{06BB0A38-7CBA-4633-B86A-D60A12CC8BE8}" srcOrd="0" destOrd="0" presId="urn:microsoft.com/office/officeart/2008/layout/HorizontalMultiLevelHierarchy"/>
    <dgm:cxn modelId="{A3EB380C-C35B-4F48-92E3-E1870E7C48D2}" type="presOf" srcId="{338F25A7-AC4F-44FF-9825-1B4A661D270F}" destId="{3B1061A5-1DF3-4C93-8734-2BF1D0DE8E2D}" srcOrd="1" destOrd="0" presId="urn:microsoft.com/office/officeart/2008/layout/HorizontalMultiLevelHierarchy"/>
    <dgm:cxn modelId="{8D9FA4BE-964B-4D64-8B8B-C54754BB2EBE}" srcId="{AE20B1B9-7CC5-4156-81E2-9846F6720802}" destId="{3DA53437-01DB-47CC-9A51-FF6DF2808808}" srcOrd="1" destOrd="0" parTransId="{58822FA6-A8F4-431A-8E43-E2382FA0D3F3}" sibTransId="{15DCFB2A-E8F5-4444-A247-36DAB54F3C80}"/>
    <dgm:cxn modelId="{9A66AB2D-C3D2-4391-B8DD-D639D8E79F1C}" type="presOf" srcId="{77E04AB0-E425-4556-8CC8-24AE90BB0800}" destId="{45A94F71-B4F3-48B8-B52C-09DD9D20B31B}" srcOrd="0" destOrd="0" presId="urn:microsoft.com/office/officeart/2008/layout/HorizontalMultiLevelHierarchy"/>
    <dgm:cxn modelId="{1D6026D2-0234-4498-941D-6D045FEBB746}" type="presOf" srcId="{593A24B0-C78C-41E6-AAFC-34FA25C28931}" destId="{0F6F82EC-DF68-4A5E-8EA8-076DF6E17FDB}" srcOrd="1" destOrd="0" presId="urn:microsoft.com/office/officeart/2008/layout/HorizontalMultiLevelHierarchy"/>
    <dgm:cxn modelId="{DDDB6323-5884-4789-9C46-AE9B06B74048}" srcId="{8371D40C-2C32-40FD-814A-C1AA797CC969}" destId="{98D71251-9AFF-4ACB-BF9A-6BC97A33A7FF}" srcOrd="2" destOrd="0" parTransId="{14B956D5-2248-469D-B99E-9CF924CC9296}" sibTransId="{433EB249-C1DD-4E12-8DA8-DD2AB2FF089F}"/>
    <dgm:cxn modelId="{496BCBC0-DD40-4B43-99A1-A890833BB76B}" type="presOf" srcId="{DB41EDE0-6F63-4EB3-8728-C743A8F992C1}" destId="{32C7CBA1-4B4C-475D-91FA-2592EE9345D8}" srcOrd="0" destOrd="0" presId="urn:microsoft.com/office/officeart/2008/layout/HorizontalMultiLevelHierarchy"/>
    <dgm:cxn modelId="{1BA64B1F-F188-4394-B785-D968E2CB91FB}" type="presOf" srcId="{CC28EEE6-3DE8-4C38-84BD-A47D6EB03482}" destId="{5471ABDB-2E87-4B27-A522-50617F6343C5}" srcOrd="0" destOrd="0" presId="urn:microsoft.com/office/officeart/2008/layout/HorizontalMultiLevelHierarchy"/>
    <dgm:cxn modelId="{E401F436-7209-4574-BD1D-16160EBFC648}" type="presOf" srcId="{6C930DB2-37AD-40E8-9047-F3436946D667}" destId="{87182D5D-26E5-42B9-9CF0-A0FB01662F3D}" srcOrd="0" destOrd="0" presId="urn:microsoft.com/office/officeart/2008/layout/HorizontalMultiLevelHierarchy"/>
    <dgm:cxn modelId="{458E3E59-425F-4C38-A4E7-F61697C3A7F9}" type="presOf" srcId="{8371D40C-2C32-40FD-814A-C1AA797CC969}" destId="{298277B1-88B1-473C-81CF-A6A2DF87F355}" srcOrd="0" destOrd="0" presId="urn:microsoft.com/office/officeart/2008/layout/HorizontalMultiLevelHierarchy"/>
    <dgm:cxn modelId="{58A6F539-3B8C-4EEA-99CA-04C552C7E7E6}" type="presOf" srcId="{98D71251-9AFF-4ACB-BF9A-6BC97A33A7FF}" destId="{113A704B-AF4C-4F97-939D-5A2F01A52584}" srcOrd="0" destOrd="0" presId="urn:microsoft.com/office/officeart/2008/layout/HorizontalMultiLevelHierarchy"/>
    <dgm:cxn modelId="{84A445A5-251E-4F93-AE80-5552985E8CF5}" type="presOf" srcId="{58822FA6-A8F4-431A-8E43-E2382FA0D3F3}" destId="{09178EC6-9216-42C7-99F0-2A357CA60D0B}" srcOrd="0" destOrd="0" presId="urn:microsoft.com/office/officeart/2008/layout/HorizontalMultiLevelHierarchy"/>
    <dgm:cxn modelId="{5FB3AE91-D584-40F3-9894-117416A7E799}" type="presOf" srcId="{FC0CBA3C-64B8-434E-B4F0-AD3E5FC2BDD5}" destId="{B1E7C70E-E107-49F9-B42D-CFC9306197CA}" srcOrd="0" destOrd="0" presId="urn:microsoft.com/office/officeart/2008/layout/HorizontalMultiLevelHierarchy"/>
    <dgm:cxn modelId="{F3665D4E-79F6-42B4-AED9-566991251F0B}" type="presOf" srcId="{0A224A8F-D6F4-491C-8EE3-8AAF9E213E79}" destId="{1292499E-3EF8-4806-ABDD-AA7C71B505FC}" srcOrd="0" destOrd="0" presId="urn:microsoft.com/office/officeart/2008/layout/HorizontalMultiLevelHierarchy"/>
    <dgm:cxn modelId="{A527883A-4CAD-4B2B-9E4E-3FEFED278A55}" type="presOf" srcId="{7EA97E4A-F698-4FD1-8EC4-AC7FDB8ED294}" destId="{64E6684C-8C72-42BB-A042-5805AEBA54A8}" srcOrd="0" destOrd="0" presId="urn:microsoft.com/office/officeart/2008/layout/HorizontalMultiLevelHierarchy"/>
    <dgm:cxn modelId="{B017BE41-80F8-4EC0-BCFB-59FF4303FDAC}" type="presOf" srcId="{F433FB13-E0EA-4B23-96D5-5B907D3F9CF1}" destId="{D9F2F64E-4A74-4FF2-9EF4-EDFB5350CE69}" srcOrd="0" destOrd="0" presId="urn:microsoft.com/office/officeart/2008/layout/HorizontalMultiLevelHierarchy"/>
    <dgm:cxn modelId="{D1CAC737-47E2-40DA-BA6A-1627FFE3787E}" type="presOf" srcId="{6C930DB2-37AD-40E8-9047-F3436946D667}" destId="{CAA74FBF-A40E-4E65-9B1A-CA4B24D87E5B}" srcOrd="1" destOrd="0" presId="urn:microsoft.com/office/officeart/2008/layout/HorizontalMultiLevelHierarchy"/>
    <dgm:cxn modelId="{3104F821-7AED-414E-B9D4-698F966A7413}" type="presOf" srcId="{58822FA6-A8F4-431A-8E43-E2382FA0D3F3}" destId="{912E5E49-947B-4A55-AA27-E644F1A6796D}" srcOrd="1" destOrd="0" presId="urn:microsoft.com/office/officeart/2008/layout/HorizontalMultiLevelHierarchy"/>
    <dgm:cxn modelId="{F2ADA81A-C56C-43A2-B180-3E25C43F4675}" type="presOf" srcId="{A9DD0F5B-C651-46B6-A10A-1379CD8EBB77}" destId="{76D2090B-6CE0-43F1-83D0-70A2EFD126FA}" srcOrd="0" destOrd="0" presId="urn:microsoft.com/office/officeart/2008/layout/HorizontalMultiLevelHierarchy"/>
    <dgm:cxn modelId="{AE565A76-0B7E-4E02-A7D0-60265D4BECE4}" type="presOf" srcId="{14B956D5-2248-469D-B99E-9CF924CC9296}" destId="{196773A1-6505-4EF3-A959-06AA85F833CF}" srcOrd="0" destOrd="0" presId="urn:microsoft.com/office/officeart/2008/layout/HorizontalMultiLevelHierarchy"/>
    <dgm:cxn modelId="{80E9C328-B1BF-4A3A-9AC0-58FACEF21BE3}" type="presOf" srcId="{77E04AB0-E425-4556-8CC8-24AE90BB0800}" destId="{080BDD1A-0B5B-4A7A-8A0C-CB5FF8946202}" srcOrd="1" destOrd="0" presId="urn:microsoft.com/office/officeart/2008/layout/HorizontalMultiLevelHierarchy"/>
    <dgm:cxn modelId="{40629529-3971-4436-B467-405640E2CFF9}" type="presOf" srcId="{CA321897-7565-482D-BBA5-751E4204BED3}" destId="{681DE3F2-8D15-4B80-9AD3-DF24C60A19C0}" srcOrd="0" destOrd="0" presId="urn:microsoft.com/office/officeart/2008/layout/HorizontalMultiLevelHierarchy"/>
    <dgm:cxn modelId="{A196B39D-445D-4C2F-9C6A-76F6C321E084}" srcId="{E3DA12B1-8972-4F99-95FE-5C366D4FDBDC}" destId="{AE20B1B9-7CC5-4156-81E2-9846F6720802}" srcOrd="0" destOrd="0" parTransId="{F5457014-DE6A-4A7C-B19F-003414EFE02A}" sibTransId="{C5AD3BD1-D7F5-49C6-A19F-BB86B23A8605}"/>
    <dgm:cxn modelId="{61F4F155-362F-4D07-98F9-95C079D5BD76}" type="presOf" srcId="{338F25A7-AC4F-44FF-9825-1B4A661D270F}" destId="{7D19C83C-7F2E-4D35-86BE-DF7B706683D5}" srcOrd="0" destOrd="0" presId="urn:microsoft.com/office/officeart/2008/layout/HorizontalMultiLevelHierarchy"/>
    <dgm:cxn modelId="{54C5D855-23BE-41CB-BA8B-B6141D1E7FDF}" type="presOf" srcId="{DB41EDE0-6F63-4EB3-8728-C743A8F992C1}" destId="{3CFE075E-37C7-4530-8E5B-B4875358D975}" srcOrd="1" destOrd="0" presId="urn:microsoft.com/office/officeart/2008/layout/HorizontalMultiLevelHierarchy"/>
    <dgm:cxn modelId="{E50F8B5C-AD4D-4B9D-9194-0E0DF292069E}" srcId="{8371D40C-2C32-40FD-814A-C1AA797CC969}" destId="{A9DD0F5B-C651-46B6-A10A-1379CD8EBB77}" srcOrd="0" destOrd="0" parTransId="{6C930DB2-37AD-40E8-9047-F3436946D667}" sibTransId="{F3E6159E-472F-4942-9466-1E69A2634C04}"/>
    <dgm:cxn modelId="{C2D806BF-4C4B-4631-A5C0-2C05346732CE}" srcId="{3DA53437-01DB-47CC-9A51-FF6DF2808808}" destId="{4D1C1EC5-1CD3-4567-8726-3E37BFC78B86}" srcOrd="0" destOrd="0" parTransId="{338F25A7-AC4F-44FF-9825-1B4A661D270F}" sibTransId="{67C99476-BC77-419F-921C-4C2E425DE8B1}"/>
    <dgm:cxn modelId="{BA2E4F05-7AF4-48EE-AFC3-34EB719B2E14}" srcId="{3DA53437-01DB-47CC-9A51-FF6DF2808808}" destId="{113214FD-382F-4583-9AFC-F592E148B384}" srcOrd="1" destOrd="0" parTransId="{7EA97E4A-F698-4FD1-8EC4-AC7FDB8ED294}" sibTransId="{A89839F7-EBD5-417E-B00C-4AD2E17E8BCE}"/>
    <dgm:cxn modelId="{4AB251E9-43D6-45AB-9D39-D750509062FB}" srcId="{AE20B1B9-7CC5-4156-81E2-9846F6720802}" destId="{8371D40C-2C32-40FD-814A-C1AA797CC969}" srcOrd="0" destOrd="0" parTransId="{593A24B0-C78C-41E6-AAFC-34FA25C28931}" sibTransId="{508A1824-DB58-4F1D-959C-1D351DA7C7EB}"/>
    <dgm:cxn modelId="{F7D6B160-1332-4715-851E-4603295269C5}" type="presOf" srcId="{0A224A8F-D6F4-491C-8EE3-8AAF9E213E79}" destId="{CCB2672E-8FF3-4730-88C2-D3CEDDF47F17}" srcOrd="1" destOrd="0" presId="urn:microsoft.com/office/officeart/2008/layout/HorizontalMultiLevelHierarchy"/>
    <dgm:cxn modelId="{06415FAC-FF1F-4A85-B6D1-CBE606C15532}" srcId="{8371D40C-2C32-40FD-814A-C1AA797CC969}" destId="{F433FB13-E0EA-4B23-96D5-5B907D3F9CF1}" srcOrd="3" destOrd="0" parTransId="{0A224A8F-D6F4-491C-8EE3-8AAF9E213E79}" sibTransId="{41907010-CE8C-4DA2-AB84-E8BC38062D6B}"/>
    <dgm:cxn modelId="{4103C104-A64C-4B57-8085-B825349653E3}" type="presOf" srcId="{14B956D5-2248-469D-B99E-9CF924CC9296}" destId="{7F62FFCD-B7A7-4D67-BEBD-836519123FBF}" srcOrd="1" destOrd="0" presId="urn:microsoft.com/office/officeart/2008/layout/HorizontalMultiLevelHierarchy"/>
    <dgm:cxn modelId="{2A80DFD3-A9B9-47F4-9F93-297F907B10D3}" type="presOf" srcId="{F926E0CF-8DAC-40E9-B601-9D176274EF5C}" destId="{9DAEE929-EC24-446D-995D-D3DCAD9078E9}" srcOrd="0" destOrd="0" presId="urn:microsoft.com/office/officeart/2008/layout/HorizontalMultiLevelHierarchy"/>
    <dgm:cxn modelId="{39F6BB40-8C41-4F08-BD65-E27D4BCC82BF}" type="presOf" srcId="{E3DA12B1-8972-4F99-95FE-5C366D4FDBDC}" destId="{B109F87D-EA3E-40C6-B615-E9BCE5A44F86}" srcOrd="0" destOrd="0" presId="urn:microsoft.com/office/officeart/2008/layout/HorizontalMultiLevelHierarchy"/>
    <dgm:cxn modelId="{0292B5CB-7F8B-42D5-A726-124A0A910152}" type="presParOf" srcId="{B109F87D-EA3E-40C6-B615-E9BCE5A44F86}" destId="{7A4D060C-3CBD-4025-AC33-944CFD004721}" srcOrd="0" destOrd="0" presId="urn:microsoft.com/office/officeart/2008/layout/HorizontalMultiLevelHierarchy"/>
    <dgm:cxn modelId="{3F5AD91F-1E4A-45C1-9C26-DF7075EA760E}" type="presParOf" srcId="{7A4D060C-3CBD-4025-AC33-944CFD004721}" destId="{E884672B-5860-4081-99E7-82838F6F4CAA}" srcOrd="0" destOrd="0" presId="urn:microsoft.com/office/officeart/2008/layout/HorizontalMultiLevelHierarchy"/>
    <dgm:cxn modelId="{E2F4F009-3D05-4A12-BC6F-A873B75347FC}" type="presParOf" srcId="{7A4D060C-3CBD-4025-AC33-944CFD004721}" destId="{EB6A4742-45E3-4495-B995-86ECE5A4A0EE}" srcOrd="1" destOrd="0" presId="urn:microsoft.com/office/officeart/2008/layout/HorizontalMultiLevelHierarchy"/>
    <dgm:cxn modelId="{A17ED803-CEAB-42FE-9A1D-0DA089775A98}" type="presParOf" srcId="{EB6A4742-45E3-4495-B995-86ECE5A4A0EE}" destId="{8C3DBDC7-2CC9-4A8E-A390-D808231DB1CD}" srcOrd="0" destOrd="0" presId="urn:microsoft.com/office/officeart/2008/layout/HorizontalMultiLevelHierarchy"/>
    <dgm:cxn modelId="{808BF71B-8B1D-44EC-9258-864FD81F7ADD}" type="presParOf" srcId="{8C3DBDC7-2CC9-4A8E-A390-D808231DB1CD}" destId="{0F6F82EC-DF68-4A5E-8EA8-076DF6E17FDB}" srcOrd="0" destOrd="0" presId="urn:microsoft.com/office/officeart/2008/layout/HorizontalMultiLevelHierarchy"/>
    <dgm:cxn modelId="{B7EB2CBB-79AF-4FA8-83AE-E3D1C55C2378}" type="presParOf" srcId="{EB6A4742-45E3-4495-B995-86ECE5A4A0EE}" destId="{E9ABC83E-C76E-4C6E-A563-3D01B983DD3C}" srcOrd="1" destOrd="0" presId="urn:microsoft.com/office/officeart/2008/layout/HorizontalMultiLevelHierarchy"/>
    <dgm:cxn modelId="{A4A87521-2858-45E6-BDA9-6AACAF2FE85E}" type="presParOf" srcId="{E9ABC83E-C76E-4C6E-A563-3D01B983DD3C}" destId="{298277B1-88B1-473C-81CF-A6A2DF87F355}" srcOrd="0" destOrd="0" presId="urn:microsoft.com/office/officeart/2008/layout/HorizontalMultiLevelHierarchy"/>
    <dgm:cxn modelId="{C8E04C51-42A6-4C0A-BBE8-C3D023BF4E51}" type="presParOf" srcId="{E9ABC83E-C76E-4C6E-A563-3D01B983DD3C}" destId="{E305F907-C816-4067-B44A-6E886E414158}" srcOrd="1" destOrd="0" presId="urn:microsoft.com/office/officeart/2008/layout/HorizontalMultiLevelHierarchy"/>
    <dgm:cxn modelId="{90C5FD9E-058E-4CDD-9B15-3179CA7D7938}" type="presParOf" srcId="{E305F907-C816-4067-B44A-6E886E414158}" destId="{87182D5D-26E5-42B9-9CF0-A0FB01662F3D}" srcOrd="0" destOrd="0" presId="urn:microsoft.com/office/officeart/2008/layout/HorizontalMultiLevelHierarchy"/>
    <dgm:cxn modelId="{1314D969-7121-4510-8CB6-64C05BF134A5}" type="presParOf" srcId="{87182D5D-26E5-42B9-9CF0-A0FB01662F3D}" destId="{CAA74FBF-A40E-4E65-9B1A-CA4B24D87E5B}" srcOrd="0" destOrd="0" presId="urn:microsoft.com/office/officeart/2008/layout/HorizontalMultiLevelHierarchy"/>
    <dgm:cxn modelId="{1553F879-1FE0-4173-BD52-995F94DE08B1}" type="presParOf" srcId="{E305F907-C816-4067-B44A-6E886E414158}" destId="{9420D1F0-3E76-4590-B7A4-44ED32054AF2}" srcOrd="1" destOrd="0" presId="urn:microsoft.com/office/officeart/2008/layout/HorizontalMultiLevelHierarchy"/>
    <dgm:cxn modelId="{3E8F983A-74BC-4789-8769-D6A2DC3274AD}" type="presParOf" srcId="{9420D1F0-3E76-4590-B7A4-44ED32054AF2}" destId="{76D2090B-6CE0-43F1-83D0-70A2EFD126FA}" srcOrd="0" destOrd="0" presId="urn:microsoft.com/office/officeart/2008/layout/HorizontalMultiLevelHierarchy"/>
    <dgm:cxn modelId="{6E4635F3-5EC0-4F8B-8E21-2F17BC707371}" type="presParOf" srcId="{9420D1F0-3E76-4590-B7A4-44ED32054AF2}" destId="{E83AE617-38D2-4E9A-A6A1-29B08026FB47}" srcOrd="1" destOrd="0" presId="urn:microsoft.com/office/officeart/2008/layout/HorizontalMultiLevelHierarchy"/>
    <dgm:cxn modelId="{9A079202-2C0B-4B85-B2DE-0AD6ECA37140}" type="presParOf" srcId="{E305F907-C816-4067-B44A-6E886E414158}" destId="{681DE3F2-8D15-4B80-9AD3-DF24C60A19C0}" srcOrd="2" destOrd="0" presId="urn:microsoft.com/office/officeart/2008/layout/HorizontalMultiLevelHierarchy"/>
    <dgm:cxn modelId="{ACB30197-6FE4-4132-970D-FA7349F8CAC7}" type="presParOf" srcId="{681DE3F2-8D15-4B80-9AD3-DF24C60A19C0}" destId="{5D1C615F-8F9B-4E9A-8BAE-6D3543BCDB77}" srcOrd="0" destOrd="0" presId="urn:microsoft.com/office/officeart/2008/layout/HorizontalMultiLevelHierarchy"/>
    <dgm:cxn modelId="{A27CDC34-3ED6-46D4-A6C6-AB5414CAF50D}" type="presParOf" srcId="{E305F907-C816-4067-B44A-6E886E414158}" destId="{9ED4B51F-7F7D-4124-9E6F-73766B0E85AD}" srcOrd="3" destOrd="0" presId="urn:microsoft.com/office/officeart/2008/layout/HorizontalMultiLevelHierarchy"/>
    <dgm:cxn modelId="{DB2312B8-B80A-41DE-939D-B8A30CD773C2}" type="presParOf" srcId="{9ED4B51F-7F7D-4124-9E6F-73766B0E85AD}" destId="{5471ABDB-2E87-4B27-A522-50617F6343C5}" srcOrd="0" destOrd="0" presId="urn:microsoft.com/office/officeart/2008/layout/HorizontalMultiLevelHierarchy"/>
    <dgm:cxn modelId="{D7697561-8C0C-4115-8430-05560D35F41E}" type="presParOf" srcId="{9ED4B51F-7F7D-4124-9E6F-73766B0E85AD}" destId="{679CFED3-D1D5-46B0-9F5C-D39842861F73}" srcOrd="1" destOrd="0" presId="urn:microsoft.com/office/officeart/2008/layout/HorizontalMultiLevelHierarchy"/>
    <dgm:cxn modelId="{B5C16664-3A9E-47E7-A98D-A543381D92A9}" type="presParOf" srcId="{E305F907-C816-4067-B44A-6E886E414158}" destId="{196773A1-6505-4EF3-A959-06AA85F833CF}" srcOrd="4" destOrd="0" presId="urn:microsoft.com/office/officeart/2008/layout/HorizontalMultiLevelHierarchy"/>
    <dgm:cxn modelId="{0F555F35-580A-4659-A292-BFE3F10701D7}" type="presParOf" srcId="{196773A1-6505-4EF3-A959-06AA85F833CF}" destId="{7F62FFCD-B7A7-4D67-BEBD-836519123FBF}" srcOrd="0" destOrd="0" presId="urn:microsoft.com/office/officeart/2008/layout/HorizontalMultiLevelHierarchy"/>
    <dgm:cxn modelId="{A81E1686-A2D2-48FA-A537-4F16299E41E6}" type="presParOf" srcId="{E305F907-C816-4067-B44A-6E886E414158}" destId="{F44DED01-41C5-48B1-8B31-4DF73896275B}" srcOrd="5" destOrd="0" presId="urn:microsoft.com/office/officeart/2008/layout/HorizontalMultiLevelHierarchy"/>
    <dgm:cxn modelId="{CEFB16E1-C246-40AE-B42D-624241643681}" type="presParOf" srcId="{F44DED01-41C5-48B1-8B31-4DF73896275B}" destId="{113A704B-AF4C-4F97-939D-5A2F01A52584}" srcOrd="0" destOrd="0" presId="urn:microsoft.com/office/officeart/2008/layout/HorizontalMultiLevelHierarchy"/>
    <dgm:cxn modelId="{A08B1822-5EDE-465D-9E8B-7B3E70F1A5C7}" type="presParOf" srcId="{F44DED01-41C5-48B1-8B31-4DF73896275B}" destId="{B44B0F69-D580-4DA1-A946-F9214F870FE9}" srcOrd="1" destOrd="0" presId="urn:microsoft.com/office/officeart/2008/layout/HorizontalMultiLevelHierarchy"/>
    <dgm:cxn modelId="{0BB4402A-2D4B-4927-B4B6-EC22B00B5443}" type="presParOf" srcId="{E305F907-C816-4067-B44A-6E886E414158}" destId="{1292499E-3EF8-4806-ABDD-AA7C71B505FC}" srcOrd="6" destOrd="0" presId="urn:microsoft.com/office/officeart/2008/layout/HorizontalMultiLevelHierarchy"/>
    <dgm:cxn modelId="{4D8AC143-8627-456F-B96C-9D98FD348DE1}" type="presParOf" srcId="{1292499E-3EF8-4806-ABDD-AA7C71B505FC}" destId="{CCB2672E-8FF3-4730-88C2-D3CEDDF47F17}" srcOrd="0" destOrd="0" presId="urn:microsoft.com/office/officeart/2008/layout/HorizontalMultiLevelHierarchy"/>
    <dgm:cxn modelId="{65A45157-C4E8-4E93-9C79-B767B0D69851}" type="presParOf" srcId="{E305F907-C816-4067-B44A-6E886E414158}" destId="{BB4FDAF6-7005-4342-9939-12918EEC9AC5}" srcOrd="7" destOrd="0" presId="urn:microsoft.com/office/officeart/2008/layout/HorizontalMultiLevelHierarchy"/>
    <dgm:cxn modelId="{AD9B87D8-4E94-40AF-9BE5-BFD57E8BF290}" type="presParOf" srcId="{BB4FDAF6-7005-4342-9939-12918EEC9AC5}" destId="{D9F2F64E-4A74-4FF2-9EF4-EDFB5350CE69}" srcOrd="0" destOrd="0" presId="urn:microsoft.com/office/officeart/2008/layout/HorizontalMultiLevelHierarchy"/>
    <dgm:cxn modelId="{5A9836E2-35B6-46F6-9876-68A156DDFF7D}" type="presParOf" srcId="{BB4FDAF6-7005-4342-9939-12918EEC9AC5}" destId="{2679E063-B678-4B8C-9ACB-E4E8EB0CA3AC}" srcOrd="1" destOrd="0" presId="urn:microsoft.com/office/officeart/2008/layout/HorizontalMultiLevelHierarchy"/>
    <dgm:cxn modelId="{7385C192-94D5-43A7-9E16-B07A03EB6EED}" type="presParOf" srcId="{EB6A4742-45E3-4495-B995-86ECE5A4A0EE}" destId="{09178EC6-9216-42C7-99F0-2A357CA60D0B}" srcOrd="2" destOrd="0" presId="urn:microsoft.com/office/officeart/2008/layout/HorizontalMultiLevelHierarchy"/>
    <dgm:cxn modelId="{CCE15C1A-F55B-4F7E-8074-6BD0E60C3196}" type="presParOf" srcId="{09178EC6-9216-42C7-99F0-2A357CA60D0B}" destId="{912E5E49-947B-4A55-AA27-E644F1A6796D}" srcOrd="0" destOrd="0" presId="urn:microsoft.com/office/officeart/2008/layout/HorizontalMultiLevelHierarchy"/>
    <dgm:cxn modelId="{5FD0A76E-4F80-45BA-98B9-6AEF0C6D3B2D}" type="presParOf" srcId="{EB6A4742-45E3-4495-B995-86ECE5A4A0EE}" destId="{27303896-5312-4DF2-849A-DD01213B29F3}" srcOrd="3" destOrd="0" presId="urn:microsoft.com/office/officeart/2008/layout/HorizontalMultiLevelHierarchy"/>
    <dgm:cxn modelId="{EAE06EE9-6EFA-45E3-AABF-5DD81A6C6C05}" type="presParOf" srcId="{27303896-5312-4DF2-849A-DD01213B29F3}" destId="{E3856116-0CD4-4334-B178-EBB4164CD558}" srcOrd="0" destOrd="0" presId="urn:microsoft.com/office/officeart/2008/layout/HorizontalMultiLevelHierarchy"/>
    <dgm:cxn modelId="{7A276BD6-3111-4190-8209-AB054BFE4633}" type="presParOf" srcId="{27303896-5312-4DF2-849A-DD01213B29F3}" destId="{5AF46EC5-7C37-4EBF-B3B4-C176005B41B7}" srcOrd="1" destOrd="0" presId="urn:microsoft.com/office/officeart/2008/layout/HorizontalMultiLevelHierarchy"/>
    <dgm:cxn modelId="{D709E58C-39D3-4460-85DA-EEAD3BA6ED1C}" type="presParOf" srcId="{5AF46EC5-7C37-4EBF-B3B4-C176005B41B7}" destId="{7D19C83C-7F2E-4D35-86BE-DF7B706683D5}" srcOrd="0" destOrd="0" presId="urn:microsoft.com/office/officeart/2008/layout/HorizontalMultiLevelHierarchy"/>
    <dgm:cxn modelId="{C13B1E4E-24F1-49F4-BD50-6BD0C06BE05F}" type="presParOf" srcId="{7D19C83C-7F2E-4D35-86BE-DF7B706683D5}" destId="{3B1061A5-1DF3-4C93-8734-2BF1D0DE8E2D}" srcOrd="0" destOrd="0" presId="urn:microsoft.com/office/officeart/2008/layout/HorizontalMultiLevelHierarchy"/>
    <dgm:cxn modelId="{4D066AB9-30B4-4F66-B94B-E0F75E76A9AC}" type="presParOf" srcId="{5AF46EC5-7C37-4EBF-B3B4-C176005B41B7}" destId="{57599815-15AB-4545-948E-151BA1D1190F}" srcOrd="1" destOrd="0" presId="urn:microsoft.com/office/officeart/2008/layout/HorizontalMultiLevelHierarchy"/>
    <dgm:cxn modelId="{F8302CA5-9032-495F-9C61-F3126FFD897E}" type="presParOf" srcId="{57599815-15AB-4545-948E-151BA1D1190F}" destId="{F247992E-E0A9-4899-A03D-CE0625CAC55F}" srcOrd="0" destOrd="0" presId="urn:microsoft.com/office/officeart/2008/layout/HorizontalMultiLevelHierarchy"/>
    <dgm:cxn modelId="{337ECB79-CE62-45BB-AB32-FFFA185F840E}" type="presParOf" srcId="{57599815-15AB-4545-948E-151BA1D1190F}" destId="{D3AD4406-4508-4E5A-8862-7D6CC231A7E4}" srcOrd="1" destOrd="0" presId="urn:microsoft.com/office/officeart/2008/layout/HorizontalMultiLevelHierarchy"/>
    <dgm:cxn modelId="{7384F3D5-0918-4D59-A0EC-299B2AD7AD8F}" type="presParOf" srcId="{5AF46EC5-7C37-4EBF-B3B4-C176005B41B7}" destId="{64E6684C-8C72-42BB-A042-5805AEBA54A8}" srcOrd="2" destOrd="0" presId="urn:microsoft.com/office/officeart/2008/layout/HorizontalMultiLevelHierarchy"/>
    <dgm:cxn modelId="{04AF0CAC-E209-42D5-A5AF-421C5907FF84}" type="presParOf" srcId="{64E6684C-8C72-42BB-A042-5805AEBA54A8}" destId="{3085E5D7-877A-4A74-9447-703214E1095D}" srcOrd="0" destOrd="0" presId="urn:microsoft.com/office/officeart/2008/layout/HorizontalMultiLevelHierarchy"/>
    <dgm:cxn modelId="{721B777D-212E-469A-B0EA-D391AF484988}" type="presParOf" srcId="{5AF46EC5-7C37-4EBF-B3B4-C176005B41B7}" destId="{E2B39640-9E0D-41B0-B549-EFBAD69739AF}" srcOrd="3" destOrd="0" presId="urn:microsoft.com/office/officeart/2008/layout/HorizontalMultiLevelHierarchy"/>
    <dgm:cxn modelId="{6E9359FB-C47C-4385-BE67-8597BE72FEAF}" type="presParOf" srcId="{E2B39640-9E0D-41B0-B549-EFBAD69739AF}" destId="{06BB0A38-7CBA-4633-B86A-D60A12CC8BE8}" srcOrd="0" destOrd="0" presId="urn:microsoft.com/office/officeart/2008/layout/HorizontalMultiLevelHierarchy"/>
    <dgm:cxn modelId="{953A68C1-E455-4B12-9894-39E988A0AC79}" type="presParOf" srcId="{E2B39640-9E0D-41B0-B549-EFBAD69739AF}" destId="{BCD27A9A-3976-4045-A94E-C93610217AE1}" srcOrd="1" destOrd="0" presId="urn:microsoft.com/office/officeart/2008/layout/HorizontalMultiLevelHierarchy"/>
    <dgm:cxn modelId="{482FB4BF-AEF6-4C80-B2FE-F008968E0646}" type="presParOf" srcId="{5AF46EC5-7C37-4EBF-B3B4-C176005B41B7}" destId="{45A94F71-B4F3-48B8-B52C-09DD9D20B31B}" srcOrd="4" destOrd="0" presId="urn:microsoft.com/office/officeart/2008/layout/HorizontalMultiLevelHierarchy"/>
    <dgm:cxn modelId="{0DAEE667-30CE-4B64-AAD8-148694BC28FE}" type="presParOf" srcId="{45A94F71-B4F3-48B8-B52C-09DD9D20B31B}" destId="{080BDD1A-0B5B-4A7A-8A0C-CB5FF8946202}" srcOrd="0" destOrd="0" presId="urn:microsoft.com/office/officeart/2008/layout/HorizontalMultiLevelHierarchy"/>
    <dgm:cxn modelId="{9F6D3B56-F862-4315-8802-A52B1E0432DD}" type="presParOf" srcId="{5AF46EC5-7C37-4EBF-B3B4-C176005B41B7}" destId="{7AC4C21A-9553-4C22-9A1F-E14559CA0A27}" srcOrd="5" destOrd="0" presId="urn:microsoft.com/office/officeart/2008/layout/HorizontalMultiLevelHierarchy"/>
    <dgm:cxn modelId="{69EB3DE7-662F-45F4-B93C-7B23FA87365E}" type="presParOf" srcId="{7AC4C21A-9553-4C22-9A1F-E14559CA0A27}" destId="{9DAEE929-EC24-446D-995D-D3DCAD9078E9}" srcOrd="0" destOrd="0" presId="urn:microsoft.com/office/officeart/2008/layout/HorizontalMultiLevelHierarchy"/>
    <dgm:cxn modelId="{A1757297-2CE6-4C2D-9AA4-6ABEE7E0D190}" type="presParOf" srcId="{7AC4C21A-9553-4C22-9A1F-E14559CA0A27}" destId="{34E82DF3-B10F-4FB1-9ECE-B04521BAD7ED}" srcOrd="1" destOrd="0" presId="urn:microsoft.com/office/officeart/2008/layout/HorizontalMultiLevelHierarchy"/>
    <dgm:cxn modelId="{83D16AD5-9279-457C-9140-C73C8EAC69FF}" type="presParOf" srcId="{5AF46EC5-7C37-4EBF-B3B4-C176005B41B7}" destId="{32C7CBA1-4B4C-475D-91FA-2592EE9345D8}" srcOrd="6" destOrd="0" presId="urn:microsoft.com/office/officeart/2008/layout/HorizontalMultiLevelHierarchy"/>
    <dgm:cxn modelId="{45723DCF-FA76-430A-A364-B1D1E354ACD4}" type="presParOf" srcId="{32C7CBA1-4B4C-475D-91FA-2592EE9345D8}" destId="{3CFE075E-37C7-4530-8E5B-B4875358D975}" srcOrd="0" destOrd="0" presId="urn:microsoft.com/office/officeart/2008/layout/HorizontalMultiLevelHierarchy"/>
    <dgm:cxn modelId="{74E55EBE-0CC5-412E-9272-DAE9774553E8}" type="presParOf" srcId="{5AF46EC5-7C37-4EBF-B3B4-C176005B41B7}" destId="{11DA031A-F2B7-4C43-9CFF-94095653E12D}" srcOrd="7" destOrd="0" presId="urn:microsoft.com/office/officeart/2008/layout/HorizontalMultiLevelHierarchy"/>
    <dgm:cxn modelId="{50C4CAA2-ECEF-469D-81E1-D3D745BDC310}" type="presParOf" srcId="{11DA031A-F2B7-4C43-9CFF-94095653E12D}" destId="{B1E7C70E-E107-49F9-B42D-CFC9306197CA}" srcOrd="0" destOrd="0" presId="urn:microsoft.com/office/officeart/2008/layout/HorizontalMultiLevelHierarchy"/>
    <dgm:cxn modelId="{D48CDB06-C342-4628-A755-CE919F32BEE8}" type="presParOf" srcId="{11DA031A-F2B7-4C43-9CFF-94095653E12D}" destId="{432441F4-7840-40FE-95B1-CA71063F9D1F}" srcOrd="1" destOrd="0" presId="urn:microsoft.com/office/officeart/2008/layout/HorizontalMultiLevelHierarchy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3DA12B1-8972-4F99-95FE-5C366D4FDBD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20B1B9-7CC5-4156-81E2-9846F672080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800" b="1" dirty="0"/>
            <a:t>Получение нового знания</a:t>
          </a:r>
        </a:p>
        <a:p>
          <a:pPr>
            <a:spcAft>
              <a:spcPts val="0"/>
            </a:spcAft>
          </a:pPr>
          <a:r>
            <a:rPr lang="ru-RU" sz="2800" b="1" dirty="0"/>
            <a:t>Решение проблем</a:t>
          </a:r>
        </a:p>
      </dgm:t>
    </dgm:pt>
    <dgm:pt modelId="{F5457014-DE6A-4A7C-B19F-003414EFE02A}" type="parTrans" cxnId="{A196B39D-445D-4C2F-9C6A-76F6C321E084}">
      <dgm:prSet/>
      <dgm:spPr/>
      <dgm:t>
        <a:bodyPr/>
        <a:lstStyle/>
        <a:p>
          <a:endParaRPr lang="ru-RU"/>
        </a:p>
      </dgm:t>
    </dgm:pt>
    <dgm:pt modelId="{C5AD3BD1-D7F5-49C6-A19F-BB86B23A8605}" type="sibTrans" cxnId="{A196B39D-445D-4C2F-9C6A-76F6C321E084}">
      <dgm:prSet/>
      <dgm:spPr/>
      <dgm:t>
        <a:bodyPr/>
        <a:lstStyle/>
        <a:p>
          <a:endParaRPr lang="ru-RU"/>
        </a:p>
      </dgm:t>
    </dgm:pt>
    <dgm:pt modelId="{8371D40C-2C32-40FD-814A-C1AA797CC969}">
      <dgm:prSet phldrT="[Текст]" custT="1"/>
      <dgm:spPr/>
      <dgm:t>
        <a:bodyPr/>
        <a:lstStyle/>
        <a:p>
          <a:r>
            <a:rPr lang="ru-RU" sz="2800" b="1" dirty="0"/>
            <a:t>Научное знание и  научные проблемы</a:t>
          </a:r>
        </a:p>
      </dgm:t>
    </dgm:pt>
    <dgm:pt modelId="{593A24B0-C78C-41E6-AAFC-34FA25C28931}" type="parTrans" cxnId="{4AB251E9-43D6-45AB-9D39-D750509062FB}">
      <dgm:prSet/>
      <dgm:spPr/>
      <dgm:t>
        <a:bodyPr/>
        <a:lstStyle/>
        <a:p>
          <a:endParaRPr lang="ru-RU"/>
        </a:p>
      </dgm:t>
    </dgm:pt>
    <dgm:pt modelId="{508A1824-DB58-4F1D-959C-1D351DA7C7EB}" type="sibTrans" cxnId="{4AB251E9-43D6-45AB-9D39-D750509062FB}">
      <dgm:prSet/>
      <dgm:spPr/>
      <dgm:t>
        <a:bodyPr/>
        <a:lstStyle/>
        <a:p>
          <a:endParaRPr lang="ru-RU"/>
        </a:p>
      </dgm:t>
    </dgm:pt>
    <dgm:pt modelId="{3DA53437-01DB-47CC-9A51-FF6DF2808808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800" b="1" dirty="0"/>
            <a:t>Социальное знание и социальные проблемы  </a:t>
          </a:r>
        </a:p>
      </dgm:t>
    </dgm:pt>
    <dgm:pt modelId="{58822FA6-A8F4-431A-8E43-E2382FA0D3F3}" type="parTrans" cxnId="{8D9FA4BE-964B-4D64-8B8B-C54754BB2EBE}">
      <dgm:prSet/>
      <dgm:spPr/>
      <dgm:t>
        <a:bodyPr/>
        <a:lstStyle/>
        <a:p>
          <a:endParaRPr lang="ru-RU"/>
        </a:p>
      </dgm:t>
    </dgm:pt>
    <dgm:pt modelId="{15DCFB2A-E8F5-4444-A247-36DAB54F3C80}" type="sibTrans" cxnId="{8D9FA4BE-964B-4D64-8B8B-C54754BB2EBE}">
      <dgm:prSet/>
      <dgm:spPr/>
      <dgm:t>
        <a:bodyPr/>
        <a:lstStyle/>
        <a:p>
          <a:endParaRPr lang="ru-RU"/>
        </a:p>
      </dgm:t>
    </dgm:pt>
    <dgm:pt modelId="{A9DD0F5B-C651-46B6-A10A-1379CD8EBB77}">
      <dgm:prSet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600" dirty="0"/>
            <a:t>исследовательские вопросы, гипотезы, замысел опыта, </a:t>
          </a:r>
          <a:r>
            <a:rPr lang="ru-RU" sz="1600" dirty="0" err="1"/>
            <a:t>экпсперимента</a:t>
          </a:r>
          <a:r>
            <a:rPr lang="ru-RU" sz="1600" dirty="0"/>
            <a:t>, исследования по получению нового знания, проверке гипотез</a:t>
          </a:r>
        </a:p>
      </dgm:t>
    </dgm:pt>
    <dgm:pt modelId="{6C930DB2-37AD-40E8-9047-F3436946D667}" type="parTrans" cxnId="{E50F8B5C-AD4D-4B9D-9194-0E0DF292069E}">
      <dgm:prSet/>
      <dgm:spPr/>
      <dgm:t>
        <a:bodyPr/>
        <a:lstStyle/>
        <a:p>
          <a:endParaRPr lang="ru-RU"/>
        </a:p>
      </dgm:t>
    </dgm:pt>
    <dgm:pt modelId="{F3E6159E-472F-4942-9466-1E69A2634C04}" type="sibTrans" cxnId="{E50F8B5C-AD4D-4B9D-9194-0E0DF292069E}">
      <dgm:prSet/>
      <dgm:spPr/>
      <dgm:t>
        <a:bodyPr/>
        <a:lstStyle/>
        <a:p>
          <a:endParaRPr lang="ru-RU"/>
        </a:p>
      </dgm:t>
    </dgm:pt>
    <dgm:pt modelId="{4D1C1EC5-1CD3-4567-8726-3E37BFC78B86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600" b="1" dirty="0"/>
            <a:t>отношения между людьми</a:t>
          </a:r>
          <a:r>
            <a:rPr lang="ru-RU" sz="1600" dirty="0"/>
            <a:t>: выяснение мнений и позиций; сопереживание и взаимопонимания, разрешение конфликтов, </a:t>
          </a:r>
          <a:r>
            <a:rPr lang="ru-RU" sz="1600" dirty="0" err="1"/>
            <a:t>взаимопощь</a:t>
          </a:r>
          <a:r>
            <a:rPr lang="ru-RU" sz="1600" dirty="0"/>
            <a:t> и поддержка; нравственный выбор; солидарность и справедливость; безопасность; правила, традиции, обычаи </a:t>
          </a:r>
        </a:p>
      </dgm:t>
    </dgm:pt>
    <dgm:pt modelId="{338F25A7-AC4F-44FF-9825-1B4A661D270F}" type="parTrans" cxnId="{C2D806BF-4C4B-4631-A5C0-2C05346732CE}">
      <dgm:prSet/>
      <dgm:spPr/>
      <dgm:t>
        <a:bodyPr/>
        <a:lstStyle/>
        <a:p>
          <a:endParaRPr lang="ru-RU"/>
        </a:p>
      </dgm:t>
    </dgm:pt>
    <dgm:pt modelId="{67C99476-BC77-419F-921C-4C2E425DE8B1}" type="sibTrans" cxnId="{C2D806BF-4C4B-4631-A5C0-2C05346732CE}">
      <dgm:prSet/>
      <dgm:spPr/>
      <dgm:t>
        <a:bodyPr/>
        <a:lstStyle/>
        <a:p>
          <a:endParaRPr lang="ru-RU"/>
        </a:p>
      </dgm:t>
    </dgm:pt>
    <dgm:pt modelId="{CC28EEE6-3DE8-4C38-84BD-A47D6EB03482}">
      <dgm:prSet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600" dirty="0"/>
            <a:t>изобретения, техническое творчество, новые области применения научного знания</a:t>
          </a:r>
        </a:p>
      </dgm:t>
    </dgm:pt>
    <dgm:pt modelId="{CA321897-7565-482D-BBA5-751E4204BED3}" type="parTrans" cxnId="{E712E31A-AE98-40E2-A03D-749A30557C03}">
      <dgm:prSet/>
      <dgm:spPr/>
      <dgm:t>
        <a:bodyPr/>
        <a:lstStyle/>
        <a:p>
          <a:endParaRPr lang="ru-RU"/>
        </a:p>
      </dgm:t>
    </dgm:pt>
    <dgm:pt modelId="{E9C39D94-173E-49BF-A527-B1E8C6EC02C5}" type="sibTrans" cxnId="{E712E31A-AE98-40E2-A03D-749A30557C03}">
      <dgm:prSet/>
      <dgm:spPr/>
      <dgm:t>
        <a:bodyPr/>
        <a:lstStyle/>
        <a:p>
          <a:endParaRPr lang="ru-RU"/>
        </a:p>
      </dgm:t>
    </dgm:pt>
    <dgm:pt modelId="{98D71251-9AFF-4ACB-BF9A-6BC97A33A7FF}">
      <dgm:prSet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600" dirty="0"/>
            <a:t>классификация и описание данных, демонстрация свойств    </a:t>
          </a:r>
        </a:p>
      </dgm:t>
    </dgm:pt>
    <dgm:pt modelId="{14B956D5-2248-469D-B99E-9CF924CC9296}" type="parTrans" cxnId="{DDDB6323-5884-4789-9C46-AE9B06B74048}">
      <dgm:prSet/>
      <dgm:spPr/>
      <dgm:t>
        <a:bodyPr/>
        <a:lstStyle/>
        <a:p>
          <a:endParaRPr lang="ru-RU"/>
        </a:p>
      </dgm:t>
    </dgm:pt>
    <dgm:pt modelId="{433EB249-C1DD-4E12-8DA8-DD2AB2FF089F}" type="sibTrans" cxnId="{DDDB6323-5884-4789-9C46-AE9B06B74048}">
      <dgm:prSet/>
      <dgm:spPr/>
      <dgm:t>
        <a:bodyPr/>
        <a:lstStyle/>
        <a:p>
          <a:endParaRPr lang="ru-RU"/>
        </a:p>
      </dgm:t>
    </dgm:pt>
    <dgm:pt modelId="{113214FD-382F-4583-9AFC-F592E148B384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600" b="1" dirty="0"/>
            <a:t>человек и природа</a:t>
          </a:r>
          <a:r>
            <a:rPr lang="ru-RU" sz="1600" dirty="0"/>
            <a:t>: природные ресурсы, среда обитания, охрана окружающей среды, природные катаклизмы, отдых и туризм </a:t>
          </a:r>
        </a:p>
      </dgm:t>
    </dgm:pt>
    <dgm:pt modelId="{7EA97E4A-F698-4FD1-8EC4-AC7FDB8ED294}" type="parTrans" cxnId="{BA2E4F05-7AF4-48EE-AFC3-34EB719B2E14}">
      <dgm:prSet/>
      <dgm:spPr/>
      <dgm:t>
        <a:bodyPr/>
        <a:lstStyle/>
        <a:p>
          <a:endParaRPr lang="ru-RU"/>
        </a:p>
      </dgm:t>
    </dgm:pt>
    <dgm:pt modelId="{A89839F7-EBD5-417E-B00C-4AD2E17E8BCE}" type="sibTrans" cxnId="{BA2E4F05-7AF4-48EE-AFC3-34EB719B2E14}">
      <dgm:prSet/>
      <dgm:spPr/>
      <dgm:t>
        <a:bodyPr/>
        <a:lstStyle/>
        <a:p>
          <a:endParaRPr lang="ru-RU"/>
        </a:p>
      </dgm:t>
    </dgm:pt>
    <dgm:pt modelId="{F433FB13-E0EA-4B23-96D5-5B907D3F9CF1}">
      <dgm:prSet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600" dirty="0"/>
            <a:t>выводы и интерпретация данных </a:t>
          </a:r>
        </a:p>
      </dgm:t>
    </dgm:pt>
    <dgm:pt modelId="{0A224A8F-D6F4-491C-8EE3-8AAF9E213E79}" type="parTrans" cxnId="{06415FAC-FF1F-4A85-B6D1-CBE606C15532}">
      <dgm:prSet/>
      <dgm:spPr/>
      <dgm:t>
        <a:bodyPr/>
        <a:lstStyle/>
        <a:p>
          <a:endParaRPr lang="ru-RU"/>
        </a:p>
      </dgm:t>
    </dgm:pt>
    <dgm:pt modelId="{41907010-CE8C-4DA2-AB84-E8BC38062D6B}" type="sibTrans" cxnId="{06415FAC-FF1F-4A85-B6D1-CBE606C15532}">
      <dgm:prSet/>
      <dgm:spPr/>
      <dgm:t>
        <a:bodyPr/>
        <a:lstStyle/>
        <a:p>
          <a:endParaRPr lang="ru-RU"/>
        </a:p>
      </dgm:t>
    </dgm:pt>
    <dgm:pt modelId="{FC0CBA3C-64B8-434E-B4F0-AD3E5FC2BDD5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1600" b="1" dirty="0"/>
            <a:t>человек и научно-технический прогресс</a:t>
          </a:r>
          <a:r>
            <a:rPr lang="ru-RU" sz="1600" dirty="0"/>
            <a:t>: изменения в условиях жизни и труда, современные технологии</a:t>
          </a:r>
        </a:p>
      </dgm:t>
    </dgm:pt>
    <dgm:pt modelId="{DB41EDE0-6F63-4EB3-8728-C743A8F992C1}" type="parTrans" cxnId="{2D1F9C30-8367-4CFA-8CBA-9B5CF369849E}">
      <dgm:prSet/>
      <dgm:spPr/>
      <dgm:t>
        <a:bodyPr/>
        <a:lstStyle/>
        <a:p>
          <a:endParaRPr lang="ru-RU"/>
        </a:p>
      </dgm:t>
    </dgm:pt>
    <dgm:pt modelId="{6D6676D0-8D7C-4549-BDFE-09441E09D139}" type="sibTrans" cxnId="{2D1F9C30-8367-4CFA-8CBA-9B5CF369849E}">
      <dgm:prSet/>
      <dgm:spPr/>
      <dgm:t>
        <a:bodyPr/>
        <a:lstStyle/>
        <a:p>
          <a:endParaRPr lang="ru-RU"/>
        </a:p>
      </dgm:t>
    </dgm:pt>
    <dgm:pt modelId="{B109F87D-EA3E-40C6-B615-E9BCE5A44F86}" type="pres">
      <dgm:prSet presAssocID="{E3DA12B1-8972-4F99-95FE-5C366D4FDBD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4D060C-3CBD-4025-AC33-944CFD004721}" type="pres">
      <dgm:prSet presAssocID="{AE20B1B9-7CC5-4156-81E2-9846F6720802}" presName="root1" presStyleCnt="0"/>
      <dgm:spPr/>
    </dgm:pt>
    <dgm:pt modelId="{E884672B-5860-4081-99E7-82838F6F4CAA}" type="pres">
      <dgm:prSet presAssocID="{AE20B1B9-7CC5-4156-81E2-9846F6720802}" presName="LevelOneTextNode" presStyleLbl="node0" presStyleIdx="0" presStyleCnt="1" custScaleX="267320" custScaleY="224851" custLinFactNeighborY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6A4742-45E3-4495-B995-86ECE5A4A0EE}" type="pres">
      <dgm:prSet presAssocID="{AE20B1B9-7CC5-4156-81E2-9846F6720802}" presName="level2hierChild" presStyleCnt="0"/>
      <dgm:spPr/>
    </dgm:pt>
    <dgm:pt modelId="{8C3DBDC7-2CC9-4A8E-A390-D808231DB1CD}" type="pres">
      <dgm:prSet presAssocID="{593A24B0-C78C-41E6-AAFC-34FA25C28931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F6F82EC-DF68-4A5E-8EA8-076DF6E17FDB}" type="pres">
      <dgm:prSet presAssocID="{593A24B0-C78C-41E6-AAFC-34FA25C28931}" presName="connTx" presStyleLbl="parChTrans1D2" presStyleIdx="0" presStyleCnt="2"/>
      <dgm:spPr/>
      <dgm:t>
        <a:bodyPr/>
        <a:lstStyle/>
        <a:p>
          <a:endParaRPr lang="ru-RU"/>
        </a:p>
      </dgm:t>
    </dgm:pt>
    <dgm:pt modelId="{E9ABC83E-C76E-4C6E-A563-3D01B983DD3C}" type="pres">
      <dgm:prSet presAssocID="{8371D40C-2C32-40FD-814A-C1AA797CC969}" presName="root2" presStyleCnt="0"/>
      <dgm:spPr/>
    </dgm:pt>
    <dgm:pt modelId="{298277B1-88B1-473C-81CF-A6A2DF87F355}" type="pres">
      <dgm:prSet presAssocID="{8371D40C-2C32-40FD-814A-C1AA797CC969}" presName="LevelTwoTextNode" presStyleLbl="node2" presStyleIdx="0" presStyleCnt="2" custScaleX="148888" custScaleY="5271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05F907-C816-4067-B44A-6E886E414158}" type="pres">
      <dgm:prSet presAssocID="{8371D40C-2C32-40FD-814A-C1AA797CC969}" presName="level3hierChild" presStyleCnt="0"/>
      <dgm:spPr/>
    </dgm:pt>
    <dgm:pt modelId="{87182D5D-26E5-42B9-9CF0-A0FB01662F3D}" type="pres">
      <dgm:prSet presAssocID="{6C930DB2-37AD-40E8-9047-F3436946D667}" presName="conn2-1" presStyleLbl="parChTrans1D3" presStyleIdx="0" presStyleCnt="7"/>
      <dgm:spPr/>
      <dgm:t>
        <a:bodyPr/>
        <a:lstStyle/>
        <a:p>
          <a:endParaRPr lang="ru-RU"/>
        </a:p>
      </dgm:t>
    </dgm:pt>
    <dgm:pt modelId="{CAA74FBF-A40E-4E65-9B1A-CA4B24D87E5B}" type="pres">
      <dgm:prSet presAssocID="{6C930DB2-37AD-40E8-9047-F3436946D667}" presName="connTx" presStyleLbl="parChTrans1D3" presStyleIdx="0" presStyleCnt="7"/>
      <dgm:spPr/>
      <dgm:t>
        <a:bodyPr/>
        <a:lstStyle/>
        <a:p>
          <a:endParaRPr lang="ru-RU"/>
        </a:p>
      </dgm:t>
    </dgm:pt>
    <dgm:pt modelId="{9420D1F0-3E76-4590-B7A4-44ED32054AF2}" type="pres">
      <dgm:prSet presAssocID="{A9DD0F5B-C651-46B6-A10A-1379CD8EBB77}" presName="root2" presStyleCnt="0"/>
      <dgm:spPr/>
    </dgm:pt>
    <dgm:pt modelId="{76D2090B-6CE0-43F1-83D0-70A2EFD126FA}" type="pres">
      <dgm:prSet presAssocID="{A9DD0F5B-C651-46B6-A10A-1379CD8EBB77}" presName="LevelTwoTextNode" presStyleLbl="node3" presStyleIdx="0" presStyleCnt="7" custScaleX="326876" custScaleY="1619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3AE617-38D2-4E9A-A6A1-29B08026FB47}" type="pres">
      <dgm:prSet presAssocID="{A9DD0F5B-C651-46B6-A10A-1379CD8EBB77}" presName="level3hierChild" presStyleCnt="0"/>
      <dgm:spPr/>
    </dgm:pt>
    <dgm:pt modelId="{681DE3F2-8D15-4B80-9AD3-DF24C60A19C0}" type="pres">
      <dgm:prSet presAssocID="{CA321897-7565-482D-BBA5-751E4204BED3}" presName="conn2-1" presStyleLbl="parChTrans1D3" presStyleIdx="1" presStyleCnt="7"/>
      <dgm:spPr/>
      <dgm:t>
        <a:bodyPr/>
        <a:lstStyle/>
        <a:p>
          <a:endParaRPr lang="ru-RU"/>
        </a:p>
      </dgm:t>
    </dgm:pt>
    <dgm:pt modelId="{5D1C615F-8F9B-4E9A-8BAE-6D3543BCDB77}" type="pres">
      <dgm:prSet presAssocID="{CA321897-7565-482D-BBA5-751E4204BED3}" presName="connTx" presStyleLbl="parChTrans1D3" presStyleIdx="1" presStyleCnt="7"/>
      <dgm:spPr/>
      <dgm:t>
        <a:bodyPr/>
        <a:lstStyle/>
        <a:p>
          <a:endParaRPr lang="ru-RU"/>
        </a:p>
      </dgm:t>
    </dgm:pt>
    <dgm:pt modelId="{9ED4B51F-7F7D-4124-9E6F-73766B0E85AD}" type="pres">
      <dgm:prSet presAssocID="{CC28EEE6-3DE8-4C38-84BD-A47D6EB03482}" presName="root2" presStyleCnt="0"/>
      <dgm:spPr/>
    </dgm:pt>
    <dgm:pt modelId="{5471ABDB-2E87-4B27-A522-50617F6343C5}" type="pres">
      <dgm:prSet presAssocID="{CC28EEE6-3DE8-4C38-84BD-A47D6EB03482}" presName="LevelTwoTextNode" presStyleLbl="node3" presStyleIdx="1" presStyleCnt="7" custScaleX="326876" custScaleY="1079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9CFED3-D1D5-46B0-9F5C-D39842861F73}" type="pres">
      <dgm:prSet presAssocID="{CC28EEE6-3DE8-4C38-84BD-A47D6EB03482}" presName="level3hierChild" presStyleCnt="0"/>
      <dgm:spPr/>
    </dgm:pt>
    <dgm:pt modelId="{196773A1-6505-4EF3-A959-06AA85F833CF}" type="pres">
      <dgm:prSet presAssocID="{14B956D5-2248-469D-B99E-9CF924CC9296}" presName="conn2-1" presStyleLbl="parChTrans1D3" presStyleIdx="2" presStyleCnt="7"/>
      <dgm:spPr/>
      <dgm:t>
        <a:bodyPr/>
        <a:lstStyle/>
        <a:p>
          <a:endParaRPr lang="ru-RU"/>
        </a:p>
      </dgm:t>
    </dgm:pt>
    <dgm:pt modelId="{7F62FFCD-B7A7-4D67-BEBD-836519123FBF}" type="pres">
      <dgm:prSet presAssocID="{14B956D5-2248-469D-B99E-9CF924CC9296}" presName="connTx" presStyleLbl="parChTrans1D3" presStyleIdx="2" presStyleCnt="7"/>
      <dgm:spPr/>
      <dgm:t>
        <a:bodyPr/>
        <a:lstStyle/>
        <a:p>
          <a:endParaRPr lang="ru-RU"/>
        </a:p>
      </dgm:t>
    </dgm:pt>
    <dgm:pt modelId="{F44DED01-41C5-48B1-8B31-4DF73896275B}" type="pres">
      <dgm:prSet presAssocID="{98D71251-9AFF-4ACB-BF9A-6BC97A33A7FF}" presName="root2" presStyleCnt="0"/>
      <dgm:spPr/>
    </dgm:pt>
    <dgm:pt modelId="{113A704B-AF4C-4F97-939D-5A2F01A52584}" type="pres">
      <dgm:prSet presAssocID="{98D71251-9AFF-4ACB-BF9A-6BC97A33A7FF}" presName="LevelTwoTextNode" presStyleLbl="node3" presStyleIdx="2" presStyleCnt="7" custScaleX="330508" custScaleY="107961" custLinFactNeighborX="-967" custLinFactNeighborY="15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4B0F69-D580-4DA1-A946-F9214F870FE9}" type="pres">
      <dgm:prSet presAssocID="{98D71251-9AFF-4ACB-BF9A-6BC97A33A7FF}" presName="level3hierChild" presStyleCnt="0"/>
      <dgm:spPr/>
    </dgm:pt>
    <dgm:pt modelId="{1292499E-3EF8-4806-ABDD-AA7C71B505FC}" type="pres">
      <dgm:prSet presAssocID="{0A224A8F-D6F4-491C-8EE3-8AAF9E213E79}" presName="conn2-1" presStyleLbl="parChTrans1D3" presStyleIdx="3" presStyleCnt="7"/>
      <dgm:spPr/>
      <dgm:t>
        <a:bodyPr/>
        <a:lstStyle/>
        <a:p>
          <a:endParaRPr lang="ru-RU"/>
        </a:p>
      </dgm:t>
    </dgm:pt>
    <dgm:pt modelId="{CCB2672E-8FF3-4730-88C2-D3CEDDF47F17}" type="pres">
      <dgm:prSet presAssocID="{0A224A8F-D6F4-491C-8EE3-8AAF9E213E79}" presName="connTx" presStyleLbl="parChTrans1D3" presStyleIdx="3" presStyleCnt="7"/>
      <dgm:spPr/>
      <dgm:t>
        <a:bodyPr/>
        <a:lstStyle/>
        <a:p>
          <a:endParaRPr lang="ru-RU"/>
        </a:p>
      </dgm:t>
    </dgm:pt>
    <dgm:pt modelId="{BB4FDAF6-7005-4342-9939-12918EEC9AC5}" type="pres">
      <dgm:prSet presAssocID="{F433FB13-E0EA-4B23-96D5-5B907D3F9CF1}" presName="root2" presStyleCnt="0"/>
      <dgm:spPr/>
    </dgm:pt>
    <dgm:pt modelId="{D9F2F64E-4A74-4FF2-9EF4-EDFB5350CE69}" type="pres">
      <dgm:prSet presAssocID="{F433FB13-E0EA-4B23-96D5-5B907D3F9CF1}" presName="LevelTwoTextNode" presStyleLbl="node3" presStyleIdx="3" presStyleCnt="7" custScaleX="330508" custScaleY="86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79E063-B678-4B8C-9ACB-E4E8EB0CA3AC}" type="pres">
      <dgm:prSet presAssocID="{F433FB13-E0EA-4B23-96D5-5B907D3F9CF1}" presName="level3hierChild" presStyleCnt="0"/>
      <dgm:spPr/>
    </dgm:pt>
    <dgm:pt modelId="{09178EC6-9216-42C7-99F0-2A357CA60D0B}" type="pres">
      <dgm:prSet presAssocID="{58822FA6-A8F4-431A-8E43-E2382FA0D3F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912E5E49-947B-4A55-AA27-E644F1A6796D}" type="pres">
      <dgm:prSet presAssocID="{58822FA6-A8F4-431A-8E43-E2382FA0D3F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27303896-5312-4DF2-849A-DD01213B29F3}" type="pres">
      <dgm:prSet presAssocID="{3DA53437-01DB-47CC-9A51-FF6DF2808808}" presName="root2" presStyleCnt="0"/>
      <dgm:spPr/>
    </dgm:pt>
    <dgm:pt modelId="{E3856116-0CD4-4334-B178-EBB4164CD558}" type="pres">
      <dgm:prSet presAssocID="{3DA53437-01DB-47CC-9A51-FF6DF2808808}" presName="LevelTwoTextNode" presStyleLbl="node2" presStyleIdx="1" presStyleCnt="2" custScaleX="148917" custScaleY="6078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F46EC5-7C37-4EBF-B3B4-C176005B41B7}" type="pres">
      <dgm:prSet presAssocID="{3DA53437-01DB-47CC-9A51-FF6DF2808808}" presName="level3hierChild" presStyleCnt="0"/>
      <dgm:spPr/>
    </dgm:pt>
    <dgm:pt modelId="{7D19C83C-7F2E-4D35-86BE-DF7B706683D5}" type="pres">
      <dgm:prSet presAssocID="{338F25A7-AC4F-44FF-9825-1B4A661D270F}" presName="conn2-1" presStyleLbl="parChTrans1D3" presStyleIdx="4" presStyleCnt="7"/>
      <dgm:spPr/>
      <dgm:t>
        <a:bodyPr/>
        <a:lstStyle/>
        <a:p>
          <a:endParaRPr lang="ru-RU"/>
        </a:p>
      </dgm:t>
    </dgm:pt>
    <dgm:pt modelId="{3B1061A5-1DF3-4C93-8734-2BF1D0DE8E2D}" type="pres">
      <dgm:prSet presAssocID="{338F25A7-AC4F-44FF-9825-1B4A661D270F}" presName="connTx" presStyleLbl="parChTrans1D3" presStyleIdx="4" presStyleCnt="7"/>
      <dgm:spPr/>
      <dgm:t>
        <a:bodyPr/>
        <a:lstStyle/>
        <a:p>
          <a:endParaRPr lang="ru-RU"/>
        </a:p>
      </dgm:t>
    </dgm:pt>
    <dgm:pt modelId="{57599815-15AB-4545-948E-151BA1D1190F}" type="pres">
      <dgm:prSet presAssocID="{4D1C1EC5-1CD3-4567-8726-3E37BFC78B86}" presName="root2" presStyleCnt="0"/>
      <dgm:spPr/>
    </dgm:pt>
    <dgm:pt modelId="{F247992E-E0A9-4899-A03D-CE0625CAC55F}" type="pres">
      <dgm:prSet presAssocID="{4D1C1EC5-1CD3-4567-8726-3E37BFC78B86}" presName="LevelTwoTextNode" presStyleLbl="node3" presStyleIdx="4" presStyleCnt="7" custScaleX="330508" custScaleY="323820" custLinFactNeighborX="19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AD4406-4508-4E5A-8862-7D6CC231A7E4}" type="pres">
      <dgm:prSet presAssocID="{4D1C1EC5-1CD3-4567-8726-3E37BFC78B86}" presName="level3hierChild" presStyleCnt="0"/>
      <dgm:spPr/>
    </dgm:pt>
    <dgm:pt modelId="{64E6684C-8C72-42BB-A042-5805AEBA54A8}" type="pres">
      <dgm:prSet presAssocID="{7EA97E4A-F698-4FD1-8EC4-AC7FDB8ED294}" presName="conn2-1" presStyleLbl="parChTrans1D3" presStyleIdx="5" presStyleCnt="7"/>
      <dgm:spPr/>
      <dgm:t>
        <a:bodyPr/>
        <a:lstStyle/>
        <a:p>
          <a:endParaRPr lang="ru-RU"/>
        </a:p>
      </dgm:t>
    </dgm:pt>
    <dgm:pt modelId="{3085E5D7-877A-4A74-9447-703214E1095D}" type="pres">
      <dgm:prSet presAssocID="{7EA97E4A-F698-4FD1-8EC4-AC7FDB8ED294}" presName="connTx" presStyleLbl="parChTrans1D3" presStyleIdx="5" presStyleCnt="7"/>
      <dgm:spPr/>
      <dgm:t>
        <a:bodyPr/>
        <a:lstStyle/>
        <a:p>
          <a:endParaRPr lang="ru-RU"/>
        </a:p>
      </dgm:t>
    </dgm:pt>
    <dgm:pt modelId="{E2B39640-9E0D-41B0-B549-EFBAD69739AF}" type="pres">
      <dgm:prSet presAssocID="{113214FD-382F-4583-9AFC-F592E148B384}" presName="root2" presStyleCnt="0"/>
      <dgm:spPr/>
    </dgm:pt>
    <dgm:pt modelId="{06BB0A38-7CBA-4633-B86A-D60A12CC8BE8}" type="pres">
      <dgm:prSet presAssocID="{113214FD-382F-4583-9AFC-F592E148B384}" presName="LevelTwoTextNode" presStyleLbl="node3" presStyleIdx="5" presStyleCnt="7" custScaleX="330508" custScaleY="194292" custLinFactNeighborX="29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D27A9A-3976-4045-A94E-C93610217AE1}" type="pres">
      <dgm:prSet presAssocID="{113214FD-382F-4583-9AFC-F592E148B384}" presName="level3hierChild" presStyleCnt="0"/>
      <dgm:spPr/>
    </dgm:pt>
    <dgm:pt modelId="{32C7CBA1-4B4C-475D-91FA-2592EE9345D8}" type="pres">
      <dgm:prSet presAssocID="{DB41EDE0-6F63-4EB3-8728-C743A8F992C1}" presName="conn2-1" presStyleLbl="parChTrans1D3" presStyleIdx="6" presStyleCnt="7"/>
      <dgm:spPr/>
      <dgm:t>
        <a:bodyPr/>
        <a:lstStyle/>
        <a:p>
          <a:endParaRPr lang="ru-RU"/>
        </a:p>
      </dgm:t>
    </dgm:pt>
    <dgm:pt modelId="{3CFE075E-37C7-4530-8E5B-B4875358D975}" type="pres">
      <dgm:prSet presAssocID="{DB41EDE0-6F63-4EB3-8728-C743A8F992C1}" presName="connTx" presStyleLbl="parChTrans1D3" presStyleIdx="6" presStyleCnt="7"/>
      <dgm:spPr/>
      <dgm:t>
        <a:bodyPr/>
        <a:lstStyle/>
        <a:p>
          <a:endParaRPr lang="ru-RU"/>
        </a:p>
      </dgm:t>
    </dgm:pt>
    <dgm:pt modelId="{11DA031A-F2B7-4C43-9CFF-94095653E12D}" type="pres">
      <dgm:prSet presAssocID="{FC0CBA3C-64B8-434E-B4F0-AD3E5FC2BDD5}" presName="root2" presStyleCnt="0"/>
      <dgm:spPr/>
    </dgm:pt>
    <dgm:pt modelId="{B1E7C70E-E107-49F9-B42D-CFC9306197CA}" type="pres">
      <dgm:prSet presAssocID="{FC0CBA3C-64B8-434E-B4F0-AD3E5FC2BDD5}" presName="LevelTwoTextNode" presStyleLbl="node3" presStyleIdx="6" presStyleCnt="7" custScaleX="330508" custScaleY="1834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2441F4-7840-40FE-95B1-CA71063F9D1F}" type="pres">
      <dgm:prSet presAssocID="{FC0CBA3C-64B8-434E-B4F0-AD3E5FC2BDD5}" presName="level3hierChild" presStyleCnt="0"/>
      <dgm:spPr/>
    </dgm:pt>
  </dgm:ptLst>
  <dgm:cxnLst>
    <dgm:cxn modelId="{E712E31A-AE98-40E2-A03D-749A30557C03}" srcId="{8371D40C-2C32-40FD-814A-C1AA797CC969}" destId="{CC28EEE6-3DE8-4C38-84BD-A47D6EB03482}" srcOrd="1" destOrd="0" parTransId="{CA321897-7565-482D-BBA5-751E4204BED3}" sibTransId="{E9C39D94-173E-49BF-A527-B1E8C6EC02C5}"/>
    <dgm:cxn modelId="{5852D318-7DC9-46EC-AEB3-2DC5ACF0CF5F}" type="presOf" srcId="{AE20B1B9-7CC5-4156-81E2-9846F6720802}" destId="{E884672B-5860-4081-99E7-82838F6F4CAA}" srcOrd="0" destOrd="0" presId="urn:microsoft.com/office/officeart/2008/layout/HorizontalMultiLevelHierarchy"/>
    <dgm:cxn modelId="{6D71D47A-E3E6-454F-A382-FDA38A5D8F24}" type="presOf" srcId="{4D1C1EC5-1CD3-4567-8726-3E37BFC78B86}" destId="{F247992E-E0A9-4899-A03D-CE0625CAC55F}" srcOrd="0" destOrd="0" presId="urn:microsoft.com/office/officeart/2008/layout/HorizontalMultiLevelHierarchy"/>
    <dgm:cxn modelId="{66A867DF-D7A5-465C-AE2B-7F97A9130506}" type="presOf" srcId="{593A24B0-C78C-41E6-AAFC-34FA25C28931}" destId="{8C3DBDC7-2CC9-4A8E-A390-D808231DB1CD}" srcOrd="0" destOrd="0" presId="urn:microsoft.com/office/officeart/2008/layout/HorizontalMultiLevelHierarchy"/>
    <dgm:cxn modelId="{D3467C46-A6A0-4325-8E85-B844AA34660E}" type="presOf" srcId="{338F25A7-AC4F-44FF-9825-1B4A661D270F}" destId="{3B1061A5-1DF3-4C93-8734-2BF1D0DE8E2D}" srcOrd="1" destOrd="0" presId="urn:microsoft.com/office/officeart/2008/layout/HorizontalMultiLevelHierarchy"/>
    <dgm:cxn modelId="{D5751B0A-28FF-4A76-B908-F70E7F7B19E5}" type="presOf" srcId="{14B956D5-2248-469D-B99E-9CF924CC9296}" destId="{7F62FFCD-B7A7-4D67-BEBD-836519123FBF}" srcOrd="1" destOrd="0" presId="urn:microsoft.com/office/officeart/2008/layout/HorizontalMultiLevelHierarchy"/>
    <dgm:cxn modelId="{2D1F9C30-8367-4CFA-8CBA-9B5CF369849E}" srcId="{3DA53437-01DB-47CC-9A51-FF6DF2808808}" destId="{FC0CBA3C-64B8-434E-B4F0-AD3E5FC2BDD5}" srcOrd="2" destOrd="0" parTransId="{DB41EDE0-6F63-4EB3-8728-C743A8F992C1}" sibTransId="{6D6676D0-8D7C-4549-BDFE-09441E09D139}"/>
    <dgm:cxn modelId="{952D5E1A-C2C7-4CBF-A3AB-25A4B6265E46}" type="presOf" srcId="{6C930DB2-37AD-40E8-9047-F3436946D667}" destId="{87182D5D-26E5-42B9-9CF0-A0FB01662F3D}" srcOrd="0" destOrd="0" presId="urn:microsoft.com/office/officeart/2008/layout/HorizontalMultiLevelHierarchy"/>
    <dgm:cxn modelId="{C4EF620D-B84F-4568-9450-31A35F8F26DC}" type="presOf" srcId="{CC28EEE6-3DE8-4C38-84BD-A47D6EB03482}" destId="{5471ABDB-2E87-4B27-A522-50617F6343C5}" srcOrd="0" destOrd="0" presId="urn:microsoft.com/office/officeart/2008/layout/HorizontalMultiLevelHierarchy"/>
    <dgm:cxn modelId="{91851987-80DF-471C-B52C-4CBB1271A442}" type="presOf" srcId="{DB41EDE0-6F63-4EB3-8728-C743A8F992C1}" destId="{3CFE075E-37C7-4530-8E5B-B4875358D975}" srcOrd="1" destOrd="0" presId="urn:microsoft.com/office/officeart/2008/layout/HorizontalMultiLevelHierarchy"/>
    <dgm:cxn modelId="{B0C3A2B0-3A1B-4734-BA29-9B40DD3A6BA3}" type="presOf" srcId="{58822FA6-A8F4-431A-8E43-E2382FA0D3F3}" destId="{912E5E49-947B-4A55-AA27-E644F1A6796D}" srcOrd="1" destOrd="0" presId="urn:microsoft.com/office/officeart/2008/layout/HorizontalMultiLevelHierarchy"/>
    <dgm:cxn modelId="{8D9FA4BE-964B-4D64-8B8B-C54754BB2EBE}" srcId="{AE20B1B9-7CC5-4156-81E2-9846F6720802}" destId="{3DA53437-01DB-47CC-9A51-FF6DF2808808}" srcOrd="1" destOrd="0" parTransId="{58822FA6-A8F4-431A-8E43-E2382FA0D3F3}" sibTransId="{15DCFB2A-E8F5-4444-A247-36DAB54F3C80}"/>
    <dgm:cxn modelId="{E4D0F3EC-D051-4368-ADA2-3ABC6DBEA77C}" type="presOf" srcId="{14B956D5-2248-469D-B99E-9CF924CC9296}" destId="{196773A1-6505-4EF3-A959-06AA85F833CF}" srcOrd="0" destOrd="0" presId="urn:microsoft.com/office/officeart/2008/layout/HorizontalMultiLevelHierarchy"/>
    <dgm:cxn modelId="{34680AAC-E66B-4E3A-80FC-D0C0B5E79905}" type="presOf" srcId="{0A224A8F-D6F4-491C-8EE3-8AAF9E213E79}" destId="{CCB2672E-8FF3-4730-88C2-D3CEDDF47F17}" srcOrd="1" destOrd="0" presId="urn:microsoft.com/office/officeart/2008/layout/HorizontalMultiLevelHierarchy"/>
    <dgm:cxn modelId="{C5B9DC81-30F6-4352-9FAA-E52EAC6FD2D9}" type="presOf" srcId="{E3DA12B1-8972-4F99-95FE-5C366D4FDBDC}" destId="{B109F87D-EA3E-40C6-B615-E9BCE5A44F86}" srcOrd="0" destOrd="0" presId="urn:microsoft.com/office/officeart/2008/layout/HorizontalMultiLevelHierarchy"/>
    <dgm:cxn modelId="{711BFB28-4DE0-4BC8-98DF-E2FCD0A7826F}" type="presOf" srcId="{8371D40C-2C32-40FD-814A-C1AA797CC969}" destId="{298277B1-88B1-473C-81CF-A6A2DF87F355}" srcOrd="0" destOrd="0" presId="urn:microsoft.com/office/officeart/2008/layout/HorizontalMultiLevelHierarchy"/>
    <dgm:cxn modelId="{8050BD54-6542-436F-9404-B8144840C15B}" type="presOf" srcId="{7EA97E4A-F698-4FD1-8EC4-AC7FDB8ED294}" destId="{3085E5D7-877A-4A74-9447-703214E1095D}" srcOrd="1" destOrd="0" presId="urn:microsoft.com/office/officeart/2008/layout/HorizontalMultiLevelHierarchy"/>
    <dgm:cxn modelId="{DDDB6323-5884-4789-9C46-AE9B06B74048}" srcId="{8371D40C-2C32-40FD-814A-C1AA797CC969}" destId="{98D71251-9AFF-4ACB-BF9A-6BC97A33A7FF}" srcOrd="2" destOrd="0" parTransId="{14B956D5-2248-469D-B99E-9CF924CC9296}" sibTransId="{433EB249-C1DD-4E12-8DA8-DD2AB2FF089F}"/>
    <dgm:cxn modelId="{C51E54DF-0775-4B3B-800E-CD75FCAC57EF}" type="presOf" srcId="{F433FB13-E0EA-4B23-96D5-5B907D3F9CF1}" destId="{D9F2F64E-4A74-4FF2-9EF4-EDFB5350CE69}" srcOrd="0" destOrd="0" presId="urn:microsoft.com/office/officeart/2008/layout/HorizontalMultiLevelHierarchy"/>
    <dgm:cxn modelId="{7DF760A6-7AB0-487A-8FB3-B880149E2525}" type="presOf" srcId="{0A224A8F-D6F4-491C-8EE3-8AAF9E213E79}" destId="{1292499E-3EF8-4806-ABDD-AA7C71B505FC}" srcOrd="0" destOrd="0" presId="urn:microsoft.com/office/officeart/2008/layout/HorizontalMultiLevelHierarchy"/>
    <dgm:cxn modelId="{314C347E-ADB0-4286-9EE5-0989DCAB9242}" type="presOf" srcId="{338F25A7-AC4F-44FF-9825-1B4A661D270F}" destId="{7D19C83C-7F2E-4D35-86BE-DF7B706683D5}" srcOrd="0" destOrd="0" presId="urn:microsoft.com/office/officeart/2008/layout/HorizontalMultiLevelHierarchy"/>
    <dgm:cxn modelId="{F9C3CC9B-3674-45FB-A70E-0AA93C869EE8}" type="presOf" srcId="{3DA53437-01DB-47CC-9A51-FF6DF2808808}" destId="{E3856116-0CD4-4334-B178-EBB4164CD558}" srcOrd="0" destOrd="0" presId="urn:microsoft.com/office/officeart/2008/layout/HorizontalMultiLevelHierarchy"/>
    <dgm:cxn modelId="{569F38DE-4C49-4210-95F0-69AA6A850E2B}" type="presOf" srcId="{98D71251-9AFF-4ACB-BF9A-6BC97A33A7FF}" destId="{113A704B-AF4C-4F97-939D-5A2F01A52584}" srcOrd="0" destOrd="0" presId="urn:microsoft.com/office/officeart/2008/layout/HorizontalMultiLevelHierarchy"/>
    <dgm:cxn modelId="{67E13D70-FFA5-4928-A50D-9AB7D920624F}" type="presOf" srcId="{113214FD-382F-4583-9AFC-F592E148B384}" destId="{06BB0A38-7CBA-4633-B86A-D60A12CC8BE8}" srcOrd="0" destOrd="0" presId="urn:microsoft.com/office/officeart/2008/layout/HorizontalMultiLevelHierarchy"/>
    <dgm:cxn modelId="{3D4FD32B-532D-424B-8F6D-117E8BB5731A}" type="presOf" srcId="{6C930DB2-37AD-40E8-9047-F3436946D667}" destId="{CAA74FBF-A40E-4E65-9B1A-CA4B24D87E5B}" srcOrd="1" destOrd="0" presId="urn:microsoft.com/office/officeart/2008/layout/HorizontalMultiLevelHierarchy"/>
    <dgm:cxn modelId="{BC5ABF56-BC2A-4CBB-882F-7899BECBD444}" type="presOf" srcId="{DB41EDE0-6F63-4EB3-8728-C743A8F992C1}" destId="{32C7CBA1-4B4C-475D-91FA-2592EE9345D8}" srcOrd="0" destOrd="0" presId="urn:microsoft.com/office/officeart/2008/layout/HorizontalMultiLevelHierarchy"/>
    <dgm:cxn modelId="{A196B39D-445D-4C2F-9C6A-76F6C321E084}" srcId="{E3DA12B1-8972-4F99-95FE-5C366D4FDBDC}" destId="{AE20B1B9-7CC5-4156-81E2-9846F6720802}" srcOrd="0" destOrd="0" parTransId="{F5457014-DE6A-4A7C-B19F-003414EFE02A}" sibTransId="{C5AD3BD1-D7F5-49C6-A19F-BB86B23A8605}"/>
    <dgm:cxn modelId="{69D9254B-BB0B-4CFD-B08C-1C2389799001}" type="presOf" srcId="{A9DD0F5B-C651-46B6-A10A-1379CD8EBB77}" destId="{76D2090B-6CE0-43F1-83D0-70A2EFD126FA}" srcOrd="0" destOrd="0" presId="urn:microsoft.com/office/officeart/2008/layout/HorizontalMultiLevelHierarchy"/>
    <dgm:cxn modelId="{1DB90285-1DAA-4998-A946-8ECF89A04E75}" type="presOf" srcId="{CA321897-7565-482D-BBA5-751E4204BED3}" destId="{681DE3F2-8D15-4B80-9AD3-DF24C60A19C0}" srcOrd="0" destOrd="0" presId="urn:microsoft.com/office/officeart/2008/layout/HorizontalMultiLevelHierarchy"/>
    <dgm:cxn modelId="{E50F8B5C-AD4D-4B9D-9194-0E0DF292069E}" srcId="{8371D40C-2C32-40FD-814A-C1AA797CC969}" destId="{A9DD0F5B-C651-46B6-A10A-1379CD8EBB77}" srcOrd="0" destOrd="0" parTransId="{6C930DB2-37AD-40E8-9047-F3436946D667}" sibTransId="{F3E6159E-472F-4942-9466-1E69A2634C04}"/>
    <dgm:cxn modelId="{BFCD4619-DD8E-430A-9F8E-93F5272EF03A}" type="presOf" srcId="{FC0CBA3C-64B8-434E-B4F0-AD3E5FC2BDD5}" destId="{B1E7C70E-E107-49F9-B42D-CFC9306197CA}" srcOrd="0" destOrd="0" presId="urn:microsoft.com/office/officeart/2008/layout/HorizontalMultiLevelHierarchy"/>
    <dgm:cxn modelId="{B260F059-9F73-43B9-A7A9-AAD9706EED05}" type="presOf" srcId="{7EA97E4A-F698-4FD1-8EC4-AC7FDB8ED294}" destId="{64E6684C-8C72-42BB-A042-5805AEBA54A8}" srcOrd="0" destOrd="0" presId="urn:microsoft.com/office/officeart/2008/layout/HorizontalMultiLevelHierarchy"/>
    <dgm:cxn modelId="{C2D806BF-4C4B-4631-A5C0-2C05346732CE}" srcId="{3DA53437-01DB-47CC-9A51-FF6DF2808808}" destId="{4D1C1EC5-1CD3-4567-8726-3E37BFC78B86}" srcOrd="0" destOrd="0" parTransId="{338F25A7-AC4F-44FF-9825-1B4A661D270F}" sibTransId="{67C99476-BC77-419F-921C-4C2E425DE8B1}"/>
    <dgm:cxn modelId="{BA2E4F05-7AF4-48EE-AFC3-34EB719B2E14}" srcId="{3DA53437-01DB-47CC-9A51-FF6DF2808808}" destId="{113214FD-382F-4583-9AFC-F592E148B384}" srcOrd="1" destOrd="0" parTransId="{7EA97E4A-F698-4FD1-8EC4-AC7FDB8ED294}" sibTransId="{A89839F7-EBD5-417E-B00C-4AD2E17E8BCE}"/>
    <dgm:cxn modelId="{4AB251E9-43D6-45AB-9D39-D750509062FB}" srcId="{AE20B1B9-7CC5-4156-81E2-9846F6720802}" destId="{8371D40C-2C32-40FD-814A-C1AA797CC969}" srcOrd="0" destOrd="0" parTransId="{593A24B0-C78C-41E6-AAFC-34FA25C28931}" sibTransId="{508A1824-DB58-4F1D-959C-1D351DA7C7EB}"/>
    <dgm:cxn modelId="{AC7507AA-9329-46A4-8A92-BB327F13D2E2}" type="presOf" srcId="{593A24B0-C78C-41E6-AAFC-34FA25C28931}" destId="{0F6F82EC-DF68-4A5E-8EA8-076DF6E17FDB}" srcOrd="1" destOrd="0" presId="urn:microsoft.com/office/officeart/2008/layout/HorizontalMultiLevelHierarchy"/>
    <dgm:cxn modelId="{06415FAC-FF1F-4A85-B6D1-CBE606C15532}" srcId="{8371D40C-2C32-40FD-814A-C1AA797CC969}" destId="{F433FB13-E0EA-4B23-96D5-5B907D3F9CF1}" srcOrd="3" destOrd="0" parTransId="{0A224A8F-D6F4-491C-8EE3-8AAF9E213E79}" sibTransId="{41907010-CE8C-4DA2-AB84-E8BC38062D6B}"/>
    <dgm:cxn modelId="{3F20EC5E-8A93-4573-BD1E-A8A3E12E26DD}" type="presOf" srcId="{58822FA6-A8F4-431A-8E43-E2382FA0D3F3}" destId="{09178EC6-9216-42C7-99F0-2A357CA60D0B}" srcOrd="0" destOrd="0" presId="urn:microsoft.com/office/officeart/2008/layout/HorizontalMultiLevelHierarchy"/>
    <dgm:cxn modelId="{50C56EE7-D986-4997-A1BC-789B1A697FCC}" type="presOf" srcId="{CA321897-7565-482D-BBA5-751E4204BED3}" destId="{5D1C615F-8F9B-4E9A-8BAE-6D3543BCDB77}" srcOrd="1" destOrd="0" presId="urn:microsoft.com/office/officeart/2008/layout/HorizontalMultiLevelHierarchy"/>
    <dgm:cxn modelId="{3D54C201-9378-4A79-9B4A-57952E13992A}" type="presParOf" srcId="{B109F87D-EA3E-40C6-B615-E9BCE5A44F86}" destId="{7A4D060C-3CBD-4025-AC33-944CFD004721}" srcOrd="0" destOrd="0" presId="urn:microsoft.com/office/officeart/2008/layout/HorizontalMultiLevelHierarchy"/>
    <dgm:cxn modelId="{B2284D9F-76AF-4529-BA66-93530CBD7609}" type="presParOf" srcId="{7A4D060C-3CBD-4025-AC33-944CFD004721}" destId="{E884672B-5860-4081-99E7-82838F6F4CAA}" srcOrd="0" destOrd="0" presId="urn:microsoft.com/office/officeart/2008/layout/HorizontalMultiLevelHierarchy"/>
    <dgm:cxn modelId="{8B329AEB-4723-4BC1-95E3-998719EB850A}" type="presParOf" srcId="{7A4D060C-3CBD-4025-AC33-944CFD004721}" destId="{EB6A4742-45E3-4495-B995-86ECE5A4A0EE}" srcOrd="1" destOrd="0" presId="urn:microsoft.com/office/officeart/2008/layout/HorizontalMultiLevelHierarchy"/>
    <dgm:cxn modelId="{81DA393B-4C77-4F6C-876C-CE48DC29D788}" type="presParOf" srcId="{EB6A4742-45E3-4495-B995-86ECE5A4A0EE}" destId="{8C3DBDC7-2CC9-4A8E-A390-D808231DB1CD}" srcOrd="0" destOrd="0" presId="urn:microsoft.com/office/officeart/2008/layout/HorizontalMultiLevelHierarchy"/>
    <dgm:cxn modelId="{A6299C3F-FED4-481D-8181-2BCC70F144F9}" type="presParOf" srcId="{8C3DBDC7-2CC9-4A8E-A390-D808231DB1CD}" destId="{0F6F82EC-DF68-4A5E-8EA8-076DF6E17FDB}" srcOrd="0" destOrd="0" presId="urn:microsoft.com/office/officeart/2008/layout/HorizontalMultiLevelHierarchy"/>
    <dgm:cxn modelId="{E5D92722-5A6E-4ADB-B1B4-4BDD1EA2A72F}" type="presParOf" srcId="{EB6A4742-45E3-4495-B995-86ECE5A4A0EE}" destId="{E9ABC83E-C76E-4C6E-A563-3D01B983DD3C}" srcOrd="1" destOrd="0" presId="urn:microsoft.com/office/officeart/2008/layout/HorizontalMultiLevelHierarchy"/>
    <dgm:cxn modelId="{F43F0A0B-6A3D-4C65-AA27-1CAE5D635A5D}" type="presParOf" srcId="{E9ABC83E-C76E-4C6E-A563-3D01B983DD3C}" destId="{298277B1-88B1-473C-81CF-A6A2DF87F355}" srcOrd="0" destOrd="0" presId="urn:microsoft.com/office/officeart/2008/layout/HorizontalMultiLevelHierarchy"/>
    <dgm:cxn modelId="{8D94CFD2-6869-48A2-B3D3-2506769D7CDC}" type="presParOf" srcId="{E9ABC83E-C76E-4C6E-A563-3D01B983DD3C}" destId="{E305F907-C816-4067-B44A-6E886E414158}" srcOrd="1" destOrd="0" presId="urn:microsoft.com/office/officeart/2008/layout/HorizontalMultiLevelHierarchy"/>
    <dgm:cxn modelId="{70790BEE-9E2C-4C8E-993D-D51853906868}" type="presParOf" srcId="{E305F907-C816-4067-B44A-6E886E414158}" destId="{87182D5D-26E5-42B9-9CF0-A0FB01662F3D}" srcOrd="0" destOrd="0" presId="urn:microsoft.com/office/officeart/2008/layout/HorizontalMultiLevelHierarchy"/>
    <dgm:cxn modelId="{9057DA76-6276-43C9-A681-30A92DDC8241}" type="presParOf" srcId="{87182D5D-26E5-42B9-9CF0-A0FB01662F3D}" destId="{CAA74FBF-A40E-4E65-9B1A-CA4B24D87E5B}" srcOrd="0" destOrd="0" presId="urn:microsoft.com/office/officeart/2008/layout/HorizontalMultiLevelHierarchy"/>
    <dgm:cxn modelId="{6AEB76C4-4791-4601-B93C-53F80AED70F4}" type="presParOf" srcId="{E305F907-C816-4067-B44A-6E886E414158}" destId="{9420D1F0-3E76-4590-B7A4-44ED32054AF2}" srcOrd="1" destOrd="0" presId="urn:microsoft.com/office/officeart/2008/layout/HorizontalMultiLevelHierarchy"/>
    <dgm:cxn modelId="{7C98070E-B767-4BD9-8D11-5DE25F202637}" type="presParOf" srcId="{9420D1F0-3E76-4590-B7A4-44ED32054AF2}" destId="{76D2090B-6CE0-43F1-83D0-70A2EFD126FA}" srcOrd="0" destOrd="0" presId="urn:microsoft.com/office/officeart/2008/layout/HorizontalMultiLevelHierarchy"/>
    <dgm:cxn modelId="{352688D4-D9D9-4AEE-ADC2-8253D1FD8005}" type="presParOf" srcId="{9420D1F0-3E76-4590-B7A4-44ED32054AF2}" destId="{E83AE617-38D2-4E9A-A6A1-29B08026FB47}" srcOrd="1" destOrd="0" presId="urn:microsoft.com/office/officeart/2008/layout/HorizontalMultiLevelHierarchy"/>
    <dgm:cxn modelId="{007D3E04-BFA4-41B2-998C-9A1B2D219209}" type="presParOf" srcId="{E305F907-C816-4067-B44A-6E886E414158}" destId="{681DE3F2-8D15-4B80-9AD3-DF24C60A19C0}" srcOrd="2" destOrd="0" presId="urn:microsoft.com/office/officeart/2008/layout/HorizontalMultiLevelHierarchy"/>
    <dgm:cxn modelId="{4E7B5E34-0A59-4A49-AC80-FF2F925B9F9B}" type="presParOf" srcId="{681DE3F2-8D15-4B80-9AD3-DF24C60A19C0}" destId="{5D1C615F-8F9B-4E9A-8BAE-6D3543BCDB77}" srcOrd="0" destOrd="0" presId="urn:microsoft.com/office/officeart/2008/layout/HorizontalMultiLevelHierarchy"/>
    <dgm:cxn modelId="{6DC16570-6346-4348-B2B6-818CBD294905}" type="presParOf" srcId="{E305F907-C816-4067-B44A-6E886E414158}" destId="{9ED4B51F-7F7D-4124-9E6F-73766B0E85AD}" srcOrd="3" destOrd="0" presId="urn:microsoft.com/office/officeart/2008/layout/HorizontalMultiLevelHierarchy"/>
    <dgm:cxn modelId="{39C510ED-69AA-4043-8340-C1C0BA921ECA}" type="presParOf" srcId="{9ED4B51F-7F7D-4124-9E6F-73766B0E85AD}" destId="{5471ABDB-2E87-4B27-A522-50617F6343C5}" srcOrd="0" destOrd="0" presId="urn:microsoft.com/office/officeart/2008/layout/HorizontalMultiLevelHierarchy"/>
    <dgm:cxn modelId="{E3FF4A36-F5AF-4DDE-B2EC-49318AF64286}" type="presParOf" srcId="{9ED4B51F-7F7D-4124-9E6F-73766B0E85AD}" destId="{679CFED3-D1D5-46B0-9F5C-D39842861F73}" srcOrd="1" destOrd="0" presId="urn:microsoft.com/office/officeart/2008/layout/HorizontalMultiLevelHierarchy"/>
    <dgm:cxn modelId="{9614A303-4FB5-42D3-B952-F7F0C5BBB79D}" type="presParOf" srcId="{E305F907-C816-4067-B44A-6E886E414158}" destId="{196773A1-6505-4EF3-A959-06AA85F833CF}" srcOrd="4" destOrd="0" presId="urn:microsoft.com/office/officeart/2008/layout/HorizontalMultiLevelHierarchy"/>
    <dgm:cxn modelId="{CB74F08F-B05F-4312-9236-B1BC0EC1C88E}" type="presParOf" srcId="{196773A1-6505-4EF3-A959-06AA85F833CF}" destId="{7F62FFCD-B7A7-4D67-BEBD-836519123FBF}" srcOrd="0" destOrd="0" presId="urn:microsoft.com/office/officeart/2008/layout/HorizontalMultiLevelHierarchy"/>
    <dgm:cxn modelId="{A3DD354C-72B5-40CB-A08D-44BB6DA81F41}" type="presParOf" srcId="{E305F907-C816-4067-B44A-6E886E414158}" destId="{F44DED01-41C5-48B1-8B31-4DF73896275B}" srcOrd="5" destOrd="0" presId="urn:microsoft.com/office/officeart/2008/layout/HorizontalMultiLevelHierarchy"/>
    <dgm:cxn modelId="{88517D5F-F203-4491-8E97-E500F1547B35}" type="presParOf" srcId="{F44DED01-41C5-48B1-8B31-4DF73896275B}" destId="{113A704B-AF4C-4F97-939D-5A2F01A52584}" srcOrd="0" destOrd="0" presId="urn:microsoft.com/office/officeart/2008/layout/HorizontalMultiLevelHierarchy"/>
    <dgm:cxn modelId="{C9D1E6AB-0BD6-45E9-8713-D08F01F31E92}" type="presParOf" srcId="{F44DED01-41C5-48B1-8B31-4DF73896275B}" destId="{B44B0F69-D580-4DA1-A946-F9214F870FE9}" srcOrd="1" destOrd="0" presId="urn:microsoft.com/office/officeart/2008/layout/HorizontalMultiLevelHierarchy"/>
    <dgm:cxn modelId="{6B487558-C6CA-4D4F-8F5A-93447A6D627E}" type="presParOf" srcId="{E305F907-C816-4067-B44A-6E886E414158}" destId="{1292499E-3EF8-4806-ABDD-AA7C71B505FC}" srcOrd="6" destOrd="0" presId="urn:microsoft.com/office/officeart/2008/layout/HorizontalMultiLevelHierarchy"/>
    <dgm:cxn modelId="{AF1B3E62-376E-47C0-98A2-BE3BF59E2D72}" type="presParOf" srcId="{1292499E-3EF8-4806-ABDD-AA7C71B505FC}" destId="{CCB2672E-8FF3-4730-88C2-D3CEDDF47F17}" srcOrd="0" destOrd="0" presId="urn:microsoft.com/office/officeart/2008/layout/HorizontalMultiLevelHierarchy"/>
    <dgm:cxn modelId="{44218E52-C545-4209-BFDC-A149B5D11266}" type="presParOf" srcId="{E305F907-C816-4067-B44A-6E886E414158}" destId="{BB4FDAF6-7005-4342-9939-12918EEC9AC5}" srcOrd="7" destOrd="0" presId="urn:microsoft.com/office/officeart/2008/layout/HorizontalMultiLevelHierarchy"/>
    <dgm:cxn modelId="{C539FF72-5CD5-4788-844D-CC5F95AA300B}" type="presParOf" srcId="{BB4FDAF6-7005-4342-9939-12918EEC9AC5}" destId="{D9F2F64E-4A74-4FF2-9EF4-EDFB5350CE69}" srcOrd="0" destOrd="0" presId="urn:microsoft.com/office/officeart/2008/layout/HorizontalMultiLevelHierarchy"/>
    <dgm:cxn modelId="{0034E140-82A9-43A2-80C5-841F4CE08DB4}" type="presParOf" srcId="{BB4FDAF6-7005-4342-9939-12918EEC9AC5}" destId="{2679E063-B678-4B8C-9ACB-E4E8EB0CA3AC}" srcOrd="1" destOrd="0" presId="urn:microsoft.com/office/officeart/2008/layout/HorizontalMultiLevelHierarchy"/>
    <dgm:cxn modelId="{C5F33B2E-7D0F-43F0-A4E5-A85B10586E00}" type="presParOf" srcId="{EB6A4742-45E3-4495-B995-86ECE5A4A0EE}" destId="{09178EC6-9216-42C7-99F0-2A357CA60D0B}" srcOrd="2" destOrd="0" presId="urn:microsoft.com/office/officeart/2008/layout/HorizontalMultiLevelHierarchy"/>
    <dgm:cxn modelId="{79D54F78-B29F-49A8-B59F-C9A555DBB6FA}" type="presParOf" srcId="{09178EC6-9216-42C7-99F0-2A357CA60D0B}" destId="{912E5E49-947B-4A55-AA27-E644F1A6796D}" srcOrd="0" destOrd="0" presId="urn:microsoft.com/office/officeart/2008/layout/HorizontalMultiLevelHierarchy"/>
    <dgm:cxn modelId="{624447A2-7589-49CF-9BAA-4ED2C011DB53}" type="presParOf" srcId="{EB6A4742-45E3-4495-B995-86ECE5A4A0EE}" destId="{27303896-5312-4DF2-849A-DD01213B29F3}" srcOrd="3" destOrd="0" presId="urn:microsoft.com/office/officeart/2008/layout/HorizontalMultiLevelHierarchy"/>
    <dgm:cxn modelId="{CBCEDC57-2B16-4149-9990-3E7B717F90CA}" type="presParOf" srcId="{27303896-5312-4DF2-849A-DD01213B29F3}" destId="{E3856116-0CD4-4334-B178-EBB4164CD558}" srcOrd="0" destOrd="0" presId="urn:microsoft.com/office/officeart/2008/layout/HorizontalMultiLevelHierarchy"/>
    <dgm:cxn modelId="{B4272A44-B5E6-4708-941B-D7819079D2E0}" type="presParOf" srcId="{27303896-5312-4DF2-849A-DD01213B29F3}" destId="{5AF46EC5-7C37-4EBF-B3B4-C176005B41B7}" srcOrd="1" destOrd="0" presId="urn:microsoft.com/office/officeart/2008/layout/HorizontalMultiLevelHierarchy"/>
    <dgm:cxn modelId="{7304D32E-291C-4761-8D68-F6C95DA1536D}" type="presParOf" srcId="{5AF46EC5-7C37-4EBF-B3B4-C176005B41B7}" destId="{7D19C83C-7F2E-4D35-86BE-DF7B706683D5}" srcOrd="0" destOrd="0" presId="urn:microsoft.com/office/officeart/2008/layout/HorizontalMultiLevelHierarchy"/>
    <dgm:cxn modelId="{E2A490F2-FE72-4AA1-91B3-DD6024E23983}" type="presParOf" srcId="{7D19C83C-7F2E-4D35-86BE-DF7B706683D5}" destId="{3B1061A5-1DF3-4C93-8734-2BF1D0DE8E2D}" srcOrd="0" destOrd="0" presId="urn:microsoft.com/office/officeart/2008/layout/HorizontalMultiLevelHierarchy"/>
    <dgm:cxn modelId="{26CD6DC0-1D3D-4AF0-8330-8DB9F2C827A9}" type="presParOf" srcId="{5AF46EC5-7C37-4EBF-B3B4-C176005B41B7}" destId="{57599815-15AB-4545-948E-151BA1D1190F}" srcOrd="1" destOrd="0" presId="urn:microsoft.com/office/officeart/2008/layout/HorizontalMultiLevelHierarchy"/>
    <dgm:cxn modelId="{176B0C0E-486B-4793-B11E-76C6B08D9CD0}" type="presParOf" srcId="{57599815-15AB-4545-948E-151BA1D1190F}" destId="{F247992E-E0A9-4899-A03D-CE0625CAC55F}" srcOrd="0" destOrd="0" presId="urn:microsoft.com/office/officeart/2008/layout/HorizontalMultiLevelHierarchy"/>
    <dgm:cxn modelId="{242585D5-4C32-41E6-B3EC-4A264F5D63F4}" type="presParOf" srcId="{57599815-15AB-4545-948E-151BA1D1190F}" destId="{D3AD4406-4508-4E5A-8862-7D6CC231A7E4}" srcOrd="1" destOrd="0" presId="urn:microsoft.com/office/officeart/2008/layout/HorizontalMultiLevelHierarchy"/>
    <dgm:cxn modelId="{8322B392-C5E2-464D-AF26-307DEDEF7F3F}" type="presParOf" srcId="{5AF46EC5-7C37-4EBF-B3B4-C176005B41B7}" destId="{64E6684C-8C72-42BB-A042-5805AEBA54A8}" srcOrd="2" destOrd="0" presId="urn:microsoft.com/office/officeart/2008/layout/HorizontalMultiLevelHierarchy"/>
    <dgm:cxn modelId="{59971CD1-3E0A-435C-88AD-BECFB758B985}" type="presParOf" srcId="{64E6684C-8C72-42BB-A042-5805AEBA54A8}" destId="{3085E5D7-877A-4A74-9447-703214E1095D}" srcOrd="0" destOrd="0" presId="urn:microsoft.com/office/officeart/2008/layout/HorizontalMultiLevelHierarchy"/>
    <dgm:cxn modelId="{0C4E0289-6DF5-4752-8007-E6EDABA6865D}" type="presParOf" srcId="{5AF46EC5-7C37-4EBF-B3B4-C176005B41B7}" destId="{E2B39640-9E0D-41B0-B549-EFBAD69739AF}" srcOrd="3" destOrd="0" presId="urn:microsoft.com/office/officeart/2008/layout/HorizontalMultiLevelHierarchy"/>
    <dgm:cxn modelId="{29969369-F0C8-45AD-8BDC-44917DC86B9C}" type="presParOf" srcId="{E2B39640-9E0D-41B0-B549-EFBAD69739AF}" destId="{06BB0A38-7CBA-4633-B86A-D60A12CC8BE8}" srcOrd="0" destOrd="0" presId="urn:microsoft.com/office/officeart/2008/layout/HorizontalMultiLevelHierarchy"/>
    <dgm:cxn modelId="{C42A23E6-1531-40CA-A0C5-C0154336AC77}" type="presParOf" srcId="{E2B39640-9E0D-41B0-B549-EFBAD69739AF}" destId="{BCD27A9A-3976-4045-A94E-C93610217AE1}" srcOrd="1" destOrd="0" presId="urn:microsoft.com/office/officeart/2008/layout/HorizontalMultiLevelHierarchy"/>
    <dgm:cxn modelId="{14C00160-652B-4B62-8906-53BAE7FE288B}" type="presParOf" srcId="{5AF46EC5-7C37-4EBF-B3B4-C176005B41B7}" destId="{32C7CBA1-4B4C-475D-91FA-2592EE9345D8}" srcOrd="4" destOrd="0" presId="urn:microsoft.com/office/officeart/2008/layout/HorizontalMultiLevelHierarchy"/>
    <dgm:cxn modelId="{7884D5E4-D33A-4B3C-9805-DD16C3C57C2B}" type="presParOf" srcId="{32C7CBA1-4B4C-475D-91FA-2592EE9345D8}" destId="{3CFE075E-37C7-4530-8E5B-B4875358D975}" srcOrd="0" destOrd="0" presId="urn:microsoft.com/office/officeart/2008/layout/HorizontalMultiLevelHierarchy"/>
    <dgm:cxn modelId="{0773F504-F3A8-409F-8740-E0194255644D}" type="presParOf" srcId="{5AF46EC5-7C37-4EBF-B3B4-C176005B41B7}" destId="{11DA031A-F2B7-4C43-9CFF-94095653E12D}" srcOrd="5" destOrd="0" presId="urn:microsoft.com/office/officeart/2008/layout/HorizontalMultiLevelHierarchy"/>
    <dgm:cxn modelId="{6B0F660D-DD62-4819-BE60-67665C139F9A}" type="presParOf" srcId="{11DA031A-F2B7-4C43-9CFF-94095653E12D}" destId="{B1E7C70E-E107-49F9-B42D-CFC9306197CA}" srcOrd="0" destOrd="0" presId="urn:microsoft.com/office/officeart/2008/layout/HorizontalMultiLevelHierarchy"/>
    <dgm:cxn modelId="{51F83A9D-E9B3-4CAB-B882-79A52529ED4F}" type="presParOf" srcId="{11DA031A-F2B7-4C43-9CFF-94095653E12D}" destId="{432441F4-7840-40FE-95B1-CA71063F9D1F}" srcOrd="1" destOrd="0" presId="urn:microsoft.com/office/officeart/2008/layout/HorizontalMultiLevelHierarchy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2B05060-1E74-4098-96F3-05DC5F691000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5CAB3C-1F94-4AA1-AD07-8A1374767E8B}">
      <dgm:prSet phldrT="[Текст]" custT="1"/>
      <dgm:spPr/>
      <dgm:t>
        <a:bodyPr/>
        <a:lstStyle/>
        <a:p>
          <a:r>
            <a:rPr lang="ru-RU" sz="2400" b="1" dirty="0"/>
            <a:t>Выдвижение идей</a:t>
          </a:r>
        </a:p>
      </dgm:t>
    </dgm:pt>
    <dgm:pt modelId="{26365607-B17D-4FEB-A8A4-6A35DD569AAE}" type="parTrans" cxnId="{AEBF38A7-61C1-40C1-9EAA-4B6AC875A84B}">
      <dgm:prSet/>
      <dgm:spPr/>
      <dgm:t>
        <a:bodyPr/>
        <a:lstStyle/>
        <a:p>
          <a:endParaRPr lang="ru-RU" sz="1400"/>
        </a:p>
      </dgm:t>
    </dgm:pt>
    <dgm:pt modelId="{A54A6B01-6063-4CA5-8783-69FABB084A20}" type="sibTrans" cxnId="{AEBF38A7-61C1-40C1-9EAA-4B6AC875A84B}">
      <dgm:prSet/>
      <dgm:spPr/>
      <dgm:t>
        <a:bodyPr/>
        <a:lstStyle/>
        <a:p>
          <a:endParaRPr lang="ru-RU" sz="1400"/>
        </a:p>
      </dgm:t>
    </dgm:pt>
    <dgm:pt modelId="{34708657-F436-4C38-ABA0-B386D7329B3B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погружение в проблему</a:t>
          </a:r>
        </a:p>
      </dgm:t>
    </dgm:pt>
    <dgm:pt modelId="{3F4DDCBF-2E59-4EB1-8603-CC44DA4BE9B9}" type="parTrans" cxnId="{A8FFC5A4-6DCE-4A99-A13C-3EAD66148585}">
      <dgm:prSet/>
      <dgm:spPr/>
      <dgm:t>
        <a:bodyPr/>
        <a:lstStyle/>
        <a:p>
          <a:endParaRPr lang="ru-RU" sz="1400"/>
        </a:p>
      </dgm:t>
    </dgm:pt>
    <dgm:pt modelId="{5459C92B-6083-4003-87DB-8C4C557DEB4E}" type="sibTrans" cxnId="{A8FFC5A4-6DCE-4A99-A13C-3EAD66148585}">
      <dgm:prSet/>
      <dgm:spPr/>
      <dgm:t>
        <a:bodyPr/>
        <a:lstStyle/>
        <a:p>
          <a:endParaRPr lang="ru-RU" sz="1400"/>
        </a:p>
      </dgm:t>
    </dgm:pt>
    <dgm:pt modelId="{528FEBA1-5EEF-461D-842B-C3B129030D51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рассмотрение с разных точек зрения</a:t>
          </a:r>
        </a:p>
      </dgm:t>
    </dgm:pt>
    <dgm:pt modelId="{DFA00EE6-1280-49DD-A889-F28E6CA1FCF4}" type="parTrans" cxnId="{AF0F2EEA-2C45-4F27-9018-D304A9D45163}">
      <dgm:prSet/>
      <dgm:spPr/>
      <dgm:t>
        <a:bodyPr/>
        <a:lstStyle/>
        <a:p>
          <a:endParaRPr lang="ru-RU" sz="1400"/>
        </a:p>
      </dgm:t>
    </dgm:pt>
    <dgm:pt modelId="{8D19D01B-9D68-47B5-AB2C-68FD2C156DC1}" type="sibTrans" cxnId="{AF0F2EEA-2C45-4F27-9018-D304A9D45163}">
      <dgm:prSet/>
      <dgm:spPr/>
      <dgm:t>
        <a:bodyPr/>
        <a:lstStyle/>
        <a:p>
          <a:endParaRPr lang="ru-RU" sz="1400"/>
        </a:p>
      </dgm:t>
    </dgm:pt>
    <dgm:pt modelId="{9627DC8A-3064-472C-BD84-E43E2C94A03D}">
      <dgm:prSet phldrT="[Текст]" custT="1"/>
      <dgm:spPr/>
      <dgm:t>
        <a:bodyPr/>
        <a:lstStyle/>
        <a:p>
          <a:r>
            <a:rPr lang="ru-RU" sz="2400" b="1" dirty="0"/>
            <a:t>Оценка и отбор идей</a:t>
          </a:r>
        </a:p>
      </dgm:t>
    </dgm:pt>
    <dgm:pt modelId="{06756450-DC7D-4DB0-B223-F8205ADD711A}" type="parTrans" cxnId="{06EF64A1-727F-4FB5-9D77-CF9B92AB52A8}">
      <dgm:prSet/>
      <dgm:spPr/>
      <dgm:t>
        <a:bodyPr/>
        <a:lstStyle/>
        <a:p>
          <a:endParaRPr lang="ru-RU" sz="1400"/>
        </a:p>
      </dgm:t>
    </dgm:pt>
    <dgm:pt modelId="{89F3F0CB-BC4F-4126-9BB7-A9042E17EFD5}" type="sibTrans" cxnId="{06EF64A1-727F-4FB5-9D77-CF9B92AB52A8}">
      <dgm:prSet/>
      <dgm:spPr/>
      <dgm:t>
        <a:bodyPr/>
        <a:lstStyle/>
        <a:p>
          <a:endParaRPr lang="ru-RU" sz="1400"/>
        </a:p>
      </dgm:t>
    </dgm:pt>
    <dgm:pt modelId="{7536F41E-274E-4266-A086-378BEE5AF2F5}">
      <dgm:prSet phldrT="[Текст]" custT="1"/>
      <dgm:spPr/>
      <dgm:t>
        <a:bodyPr/>
        <a:lstStyle/>
        <a:p>
          <a:pPr marL="72000" indent="-72000"/>
          <a:r>
            <a:rPr lang="ru-RU" sz="1400" dirty="0"/>
            <a:t>оценка по критериям</a:t>
          </a:r>
        </a:p>
      </dgm:t>
    </dgm:pt>
    <dgm:pt modelId="{53E5E3AA-417D-4DC5-861D-23F4AC9A90A6}" type="parTrans" cxnId="{3B6D58BD-13DA-40FC-A4BB-834E7AD7C892}">
      <dgm:prSet/>
      <dgm:spPr/>
      <dgm:t>
        <a:bodyPr/>
        <a:lstStyle/>
        <a:p>
          <a:endParaRPr lang="ru-RU" sz="1400"/>
        </a:p>
      </dgm:t>
    </dgm:pt>
    <dgm:pt modelId="{65FBAF79-317D-428D-B78E-977438B6CE6B}" type="sibTrans" cxnId="{3B6D58BD-13DA-40FC-A4BB-834E7AD7C892}">
      <dgm:prSet/>
      <dgm:spPr/>
      <dgm:t>
        <a:bodyPr/>
        <a:lstStyle/>
        <a:p>
          <a:endParaRPr lang="ru-RU" sz="1400"/>
        </a:p>
      </dgm:t>
    </dgm:pt>
    <dgm:pt modelId="{C80C0DBD-E663-4C8B-AD9F-C0335246B66B}">
      <dgm:prSet phldrT="[Текст]" custT="1"/>
      <dgm:spPr/>
      <dgm:t>
        <a:bodyPr/>
        <a:lstStyle/>
        <a:p>
          <a:pPr marL="72000" indent="-72000"/>
          <a:r>
            <a:rPr lang="ru-RU" sz="1400" dirty="0"/>
            <a:t>ранжирование идей</a:t>
          </a:r>
        </a:p>
      </dgm:t>
    </dgm:pt>
    <dgm:pt modelId="{52CA763E-A383-47AF-A27F-13B02CBD7B64}" type="parTrans" cxnId="{42B8D454-390A-4EBE-A4C2-EDF0C3AA92FC}">
      <dgm:prSet/>
      <dgm:spPr/>
      <dgm:t>
        <a:bodyPr/>
        <a:lstStyle/>
        <a:p>
          <a:endParaRPr lang="ru-RU" sz="1400"/>
        </a:p>
      </dgm:t>
    </dgm:pt>
    <dgm:pt modelId="{B74AF690-8BB1-45A2-AC93-EA38493F34FE}" type="sibTrans" cxnId="{42B8D454-390A-4EBE-A4C2-EDF0C3AA92FC}">
      <dgm:prSet/>
      <dgm:spPr/>
      <dgm:t>
        <a:bodyPr/>
        <a:lstStyle/>
        <a:p>
          <a:endParaRPr lang="ru-RU" sz="1400"/>
        </a:p>
      </dgm:t>
    </dgm:pt>
    <dgm:pt modelId="{31432A14-D702-411A-8541-4B079436B438}">
      <dgm:prSet phldrT="[Текст]" custT="1"/>
      <dgm:spPr/>
      <dgm:t>
        <a:bodyPr/>
        <a:lstStyle/>
        <a:p>
          <a:r>
            <a:rPr lang="ru-RU" sz="2400" b="1"/>
            <a:t>Доработка идеи</a:t>
          </a:r>
        </a:p>
      </dgm:t>
    </dgm:pt>
    <dgm:pt modelId="{4B406D73-B7E7-4E87-8B58-7EFE837DDE43}" type="parTrans" cxnId="{C25C4506-62EC-45C2-A89E-752AF0CBDF8F}">
      <dgm:prSet/>
      <dgm:spPr/>
      <dgm:t>
        <a:bodyPr/>
        <a:lstStyle/>
        <a:p>
          <a:endParaRPr lang="ru-RU" sz="1400"/>
        </a:p>
      </dgm:t>
    </dgm:pt>
    <dgm:pt modelId="{4018C209-0B1C-4709-97B1-996D1F427801}" type="sibTrans" cxnId="{C25C4506-62EC-45C2-A89E-752AF0CBDF8F}">
      <dgm:prSet/>
      <dgm:spPr/>
      <dgm:t>
        <a:bodyPr/>
        <a:lstStyle/>
        <a:p>
          <a:endParaRPr lang="ru-RU" sz="1400"/>
        </a:p>
      </dgm:t>
    </dgm:pt>
    <dgm:pt modelId="{4C845F98-B6DB-43AA-9DFB-26465F67F9C6}">
      <dgm:prSet phldrT="[Текст]" custT="1"/>
      <dgm:spPr/>
      <dgm:t>
        <a:bodyPr/>
        <a:lstStyle/>
        <a:p>
          <a:r>
            <a:rPr lang="ru-RU" sz="1400"/>
            <a:t>модификация в соответствии с дополнительной информацией</a:t>
          </a:r>
        </a:p>
      </dgm:t>
    </dgm:pt>
    <dgm:pt modelId="{4F9FC53F-3EBD-4E77-BF7B-53B397C752DB}" type="parTrans" cxnId="{CBEC5512-06BD-4F70-A3FA-2EFD14BDEE13}">
      <dgm:prSet/>
      <dgm:spPr/>
      <dgm:t>
        <a:bodyPr/>
        <a:lstStyle/>
        <a:p>
          <a:endParaRPr lang="ru-RU" sz="1400"/>
        </a:p>
      </dgm:t>
    </dgm:pt>
    <dgm:pt modelId="{B55EC7A2-9268-4B6D-95C0-1EDE5E1A8842}" type="sibTrans" cxnId="{CBEC5512-06BD-4F70-A3FA-2EFD14BDEE13}">
      <dgm:prSet/>
      <dgm:spPr/>
      <dgm:t>
        <a:bodyPr/>
        <a:lstStyle/>
        <a:p>
          <a:endParaRPr lang="ru-RU" sz="1400"/>
        </a:p>
      </dgm:t>
    </dgm:pt>
    <dgm:pt modelId="{DF149F52-B56B-4AC5-8EF5-EB2C0853CD55}">
      <dgm:prSet phldrT="[Текст]" custT="1"/>
      <dgm:spPr/>
      <dgm:t>
        <a:bodyPr/>
        <a:lstStyle/>
        <a:p>
          <a:r>
            <a:rPr lang="ru-RU" sz="1400"/>
            <a:t>адаптация с учётом интересов аудитории</a:t>
          </a:r>
        </a:p>
      </dgm:t>
    </dgm:pt>
    <dgm:pt modelId="{7CEFB4F2-6883-4C02-9E16-B43FC3D7D2DE}" type="parTrans" cxnId="{7C5C6931-1D6E-42EF-82F4-7A41F6B0893C}">
      <dgm:prSet/>
      <dgm:spPr/>
      <dgm:t>
        <a:bodyPr/>
        <a:lstStyle/>
        <a:p>
          <a:endParaRPr lang="ru-RU" sz="1400"/>
        </a:p>
      </dgm:t>
    </dgm:pt>
    <dgm:pt modelId="{1382FFA2-F584-4F14-A312-559ECB833601}" type="sibTrans" cxnId="{7C5C6931-1D6E-42EF-82F4-7A41F6B0893C}">
      <dgm:prSet/>
      <dgm:spPr/>
      <dgm:t>
        <a:bodyPr/>
        <a:lstStyle/>
        <a:p>
          <a:endParaRPr lang="ru-RU" sz="1400"/>
        </a:p>
      </dgm:t>
    </dgm:pt>
    <dgm:pt modelId="{3BF2F84F-66FD-4157-8D74-96EBDEE6ED12}">
      <dgm:prSet phldrT="[Текст]" custT="1"/>
      <dgm:spPr/>
      <dgm:t>
        <a:bodyPr/>
        <a:lstStyle/>
        <a:p>
          <a:pPr marL="72000" indent="-72000"/>
          <a:r>
            <a:rPr lang="ru-RU" sz="1400" dirty="0"/>
            <a:t>сильные и слабые стороны</a:t>
          </a:r>
        </a:p>
      </dgm:t>
    </dgm:pt>
    <dgm:pt modelId="{CD4BDCE5-5A72-42F7-B1F0-4AF6835CF181}" type="parTrans" cxnId="{DB42586F-8346-4C57-AB72-A6CCBB83F0C2}">
      <dgm:prSet/>
      <dgm:spPr/>
      <dgm:t>
        <a:bodyPr/>
        <a:lstStyle/>
        <a:p>
          <a:endParaRPr lang="ru-RU" sz="1400"/>
        </a:p>
      </dgm:t>
    </dgm:pt>
    <dgm:pt modelId="{33DF0A76-6EE4-4797-8558-38DED278B088}" type="sibTrans" cxnId="{DB42586F-8346-4C57-AB72-A6CCBB83F0C2}">
      <dgm:prSet/>
      <dgm:spPr/>
      <dgm:t>
        <a:bodyPr/>
        <a:lstStyle/>
        <a:p>
          <a:endParaRPr lang="ru-RU" sz="1400"/>
        </a:p>
      </dgm:t>
    </dgm:pt>
    <dgm:pt modelId="{FE569DA2-1265-4F65-9300-455A4263A464}">
      <dgm:prSet phldrT="[Текст]" custT="1"/>
      <dgm:spPr/>
      <dgm:t>
        <a:bodyPr/>
        <a:lstStyle/>
        <a:p>
          <a:pPr marL="72000" indent="-72000"/>
          <a:r>
            <a:rPr lang="ru-RU" sz="1400" dirty="0"/>
            <a:t>аргументы "ЗА" и "ПРОТИВ"</a:t>
          </a:r>
        </a:p>
      </dgm:t>
    </dgm:pt>
    <dgm:pt modelId="{25DE08DD-9E5B-4B73-9DAF-B9ECE598D4B7}" type="parTrans" cxnId="{4EB76E5B-F45E-4C99-AB94-4B13E59F10B3}">
      <dgm:prSet/>
      <dgm:spPr/>
      <dgm:t>
        <a:bodyPr/>
        <a:lstStyle/>
        <a:p>
          <a:endParaRPr lang="ru-RU" sz="1400"/>
        </a:p>
      </dgm:t>
    </dgm:pt>
    <dgm:pt modelId="{45867E1E-C085-43D8-A3AA-0241695473C6}" type="sibTrans" cxnId="{4EB76E5B-F45E-4C99-AB94-4B13E59F10B3}">
      <dgm:prSet/>
      <dgm:spPr/>
      <dgm:t>
        <a:bodyPr/>
        <a:lstStyle/>
        <a:p>
          <a:endParaRPr lang="ru-RU" sz="1400"/>
        </a:p>
      </dgm:t>
    </dgm:pt>
    <dgm:pt modelId="{4FF2F855-F9DE-43C9-B740-63E5A1F8E794}">
      <dgm:prSet phldrT="[Текст]" custT="1"/>
      <dgm:spPr/>
      <dgm:t>
        <a:bodyPr/>
        <a:lstStyle/>
        <a:p>
          <a:pPr marL="72000" indent="-72000"/>
          <a:r>
            <a:rPr lang="ru-RU" sz="1400" dirty="0"/>
            <a:t>отбор креативной идеи</a:t>
          </a:r>
        </a:p>
      </dgm:t>
    </dgm:pt>
    <dgm:pt modelId="{7B7248AF-911C-43F9-8272-69E36FB2D2F8}" type="parTrans" cxnId="{E16C6491-B25F-4460-9824-6FF068B0854F}">
      <dgm:prSet/>
      <dgm:spPr/>
      <dgm:t>
        <a:bodyPr/>
        <a:lstStyle/>
        <a:p>
          <a:endParaRPr lang="ru-RU" sz="1400"/>
        </a:p>
      </dgm:t>
    </dgm:pt>
    <dgm:pt modelId="{4582DF80-21CD-4A98-9D20-DDDDEC7BF06B}" type="sibTrans" cxnId="{E16C6491-B25F-4460-9824-6FF068B0854F}">
      <dgm:prSet/>
      <dgm:spPr/>
      <dgm:t>
        <a:bodyPr/>
        <a:lstStyle/>
        <a:p>
          <a:endParaRPr lang="ru-RU" sz="1400"/>
        </a:p>
      </dgm:t>
    </dgm:pt>
    <dgm:pt modelId="{FD7A6303-62AD-4C38-A266-9DD2B70006DB}">
      <dgm:prSet phldrT="[Текст]" custT="1"/>
      <dgm:spPr/>
      <dgm:t>
        <a:bodyPr/>
        <a:lstStyle/>
        <a:p>
          <a:r>
            <a:rPr lang="ru-RU" sz="1400"/>
            <a:t>улучшение с устранением замеченных недостатков</a:t>
          </a:r>
        </a:p>
      </dgm:t>
    </dgm:pt>
    <dgm:pt modelId="{38EA55B5-C4FB-494C-ADE0-8E404412DEBE}" type="parTrans" cxnId="{4C3B225E-44DE-451B-9E00-E2C03B73A403}">
      <dgm:prSet/>
      <dgm:spPr/>
      <dgm:t>
        <a:bodyPr/>
        <a:lstStyle/>
        <a:p>
          <a:endParaRPr lang="ru-RU" sz="1400"/>
        </a:p>
      </dgm:t>
    </dgm:pt>
    <dgm:pt modelId="{3FA1E0AB-72B8-439B-9267-C5BB238BDF26}" type="sibTrans" cxnId="{4C3B225E-44DE-451B-9E00-E2C03B73A403}">
      <dgm:prSet/>
      <dgm:spPr/>
      <dgm:t>
        <a:bodyPr/>
        <a:lstStyle/>
        <a:p>
          <a:endParaRPr lang="ru-RU" sz="1400"/>
        </a:p>
      </dgm:t>
    </dgm:pt>
    <dgm:pt modelId="{9FD8CFD8-CEE5-4A82-B0AB-53E0C0BE6E34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/>
            <a:t>различные интерпретации</a:t>
          </a:r>
        </a:p>
      </dgm:t>
    </dgm:pt>
    <dgm:pt modelId="{3D4E21A0-F2A3-47B7-A471-0793EC98E5BF}" type="parTrans" cxnId="{452412AA-9A68-4745-94B2-640C5BD1A541}">
      <dgm:prSet/>
      <dgm:spPr/>
      <dgm:t>
        <a:bodyPr/>
        <a:lstStyle/>
        <a:p>
          <a:endParaRPr lang="ru-RU" sz="1400"/>
        </a:p>
      </dgm:t>
    </dgm:pt>
    <dgm:pt modelId="{2150AF43-C081-485F-ACCA-4096FEFCB728}" type="sibTrans" cxnId="{452412AA-9A68-4745-94B2-640C5BD1A541}">
      <dgm:prSet/>
      <dgm:spPr/>
      <dgm:t>
        <a:bodyPr/>
        <a:lstStyle/>
        <a:p>
          <a:endParaRPr lang="ru-RU" sz="1400"/>
        </a:p>
      </dgm:t>
    </dgm:pt>
    <dgm:pt modelId="{1BF346AD-0811-4660-B90D-22FD602BA8B2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комбинирование различных идей, форм, аналогов...</a:t>
          </a:r>
        </a:p>
      </dgm:t>
    </dgm:pt>
    <dgm:pt modelId="{2E3C0EF8-8309-44F3-9E0E-4E8010420975}" type="parTrans" cxnId="{4E11A2EF-0DD9-453B-B582-7D6A9BB02E2A}">
      <dgm:prSet/>
      <dgm:spPr/>
      <dgm:t>
        <a:bodyPr/>
        <a:lstStyle/>
        <a:p>
          <a:endParaRPr lang="ru-RU" sz="1400"/>
        </a:p>
      </dgm:t>
    </dgm:pt>
    <dgm:pt modelId="{4B91A016-8012-4400-8F7E-C53436604B0D}" type="sibTrans" cxnId="{4E11A2EF-0DD9-453B-B582-7D6A9BB02E2A}">
      <dgm:prSet/>
      <dgm:spPr/>
      <dgm:t>
        <a:bodyPr/>
        <a:lstStyle/>
        <a:p>
          <a:endParaRPr lang="ru-RU" sz="1400"/>
        </a:p>
      </dgm:t>
    </dgm:pt>
    <dgm:pt modelId="{B0EF51FA-900D-4A7F-9C0C-D9317BDAED9F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ориентация на разную аудиторию</a:t>
          </a:r>
        </a:p>
      </dgm:t>
    </dgm:pt>
    <dgm:pt modelId="{FFB404E6-0FF6-4623-877B-2191E6C5C26C}" type="parTrans" cxnId="{CA95E8C1-05A7-4080-BBAA-AE79EC0EACFD}">
      <dgm:prSet/>
      <dgm:spPr/>
      <dgm:t>
        <a:bodyPr/>
        <a:lstStyle/>
        <a:p>
          <a:endParaRPr lang="ru-RU" sz="1400"/>
        </a:p>
      </dgm:t>
    </dgm:pt>
    <dgm:pt modelId="{3150E219-C16C-4300-997C-2A746CA81DCF}" type="sibTrans" cxnId="{CA95E8C1-05A7-4080-BBAA-AE79EC0EACFD}">
      <dgm:prSet/>
      <dgm:spPr/>
      <dgm:t>
        <a:bodyPr/>
        <a:lstStyle/>
        <a:p>
          <a:endParaRPr lang="ru-RU" sz="1400"/>
        </a:p>
      </dgm:t>
    </dgm:pt>
    <dgm:pt modelId="{315BF627-7796-4059-92C3-70294ECE0E16}">
      <dgm:prSet phldrT="[Текст]" custT="1"/>
      <dgm:spPr/>
      <dgm:t>
        <a:bodyPr/>
        <a:lstStyle/>
        <a:p>
          <a:pPr>
            <a:lnSpc>
              <a:spcPct val="80000"/>
            </a:lnSpc>
          </a:pPr>
          <a:endParaRPr lang="ru-RU" sz="1400"/>
        </a:p>
      </dgm:t>
    </dgm:pt>
    <dgm:pt modelId="{48529416-DA52-4C75-AEF3-88F9CCE81FD4}" type="parTrans" cxnId="{43776F0F-685B-4678-B9F6-8265A4E5DB7D}">
      <dgm:prSet/>
      <dgm:spPr/>
      <dgm:t>
        <a:bodyPr/>
        <a:lstStyle/>
        <a:p>
          <a:endParaRPr lang="ru-RU" sz="1400"/>
        </a:p>
      </dgm:t>
    </dgm:pt>
    <dgm:pt modelId="{9D08A324-14AC-4D80-88A3-6DF1A8E4A119}" type="sibTrans" cxnId="{43776F0F-685B-4678-B9F6-8265A4E5DB7D}">
      <dgm:prSet/>
      <dgm:spPr/>
      <dgm:t>
        <a:bodyPr/>
        <a:lstStyle/>
        <a:p>
          <a:endParaRPr lang="ru-RU" sz="1400"/>
        </a:p>
      </dgm:t>
    </dgm:pt>
    <dgm:pt modelId="{F0167679-00CE-4D2A-8A86-8051AA375F3B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разные методы, способы, инструменты</a:t>
          </a:r>
        </a:p>
      </dgm:t>
    </dgm:pt>
    <dgm:pt modelId="{062568B5-2E64-4136-A2D5-C143DB269768}" type="parTrans" cxnId="{FDA9EA05-7672-40BE-A3C4-A598236F06E4}">
      <dgm:prSet/>
      <dgm:spPr/>
      <dgm:t>
        <a:bodyPr/>
        <a:lstStyle/>
        <a:p>
          <a:endParaRPr lang="ru-RU" sz="1400"/>
        </a:p>
      </dgm:t>
    </dgm:pt>
    <dgm:pt modelId="{E2791DB3-CD6D-46D6-8137-D2F7B14F0142}" type="sibTrans" cxnId="{FDA9EA05-7672-40BE-A3C4-A598236F06E4}">
      <dgm:prSet/>
      <dgm:spPr/>
      <dgm:t>
        <a:bodyPr/>
        <a:lstStyle/>
        <a:p>
          <a:endParaRPr lang="ru-RU" sz="1400"/>
        </a:p>
      </dgm:t>
    </dgm:pt>
    <dgm:pt modelId="{0EA71491-9AF1-434C-946B-E66B5EDE5DA5}">
      <dgm:prSet phldrT="[Текст]" custT="1"/>
      <dgm:spPr/>
      <dgm:t>
        <a:bodyPr/>
        <a:lstStyle/>
        <a:p>
          <a:pPr>
            <a:lnSpc>
              <a:spcPct val="80000"/>
            </a:lnSpc>
          </a:pPr>
          <a:r>
            <a:rPr lang="ru-RU" sz="1400" dirty="0"/>
            <a:t>разные модели, гипотезы...</a:t>
          </a:r>
        </a:p>
      </dgm:t>
    </dgm:pt>
    <dgm:pt modelId="{7ABC9258-AC8B-4B94-BE8E-46F944DABBDA}" type="parTrans" cxnId="{FECB3147-A758-4A03-A829-84FC6D70BCD9}">
      <dgm:prSet/>
      <dgm:spPr/>
      <dgm:t>
        <a:bodyPr/>
        <a:lstStyle/>
        <a:p>
          <a:endParaRPr lang="ru-RU" sz="1400"/>
        </a:p>
      </dgm:t>
    </dgm:pt>
    <dgm:pt modelId="{F8FE250E-86C1-4375-9DD2-F8E96A4639FD}" type="sibTrans" cxnId="{FECB3147-A758-4A03-A829-84FC6D70BCD9}">
      <dgm:prSet/>
      <dgm:spPr/>
      <dgm:t>
        <a:bodyPr/>
        <a:lstStyle/>
        <a:p>
          <a:endParaRPr lang="ru-RU" sz="1400"/>
        </a:p>
      </dgm:t>
    </dgm:pt>
    <dgm:pt modelId="{49E5F759-BEB1-44C1-8857-0F30C6240030}">
      <dgm:prSet phldrT="[Текст]" custT="1"/>
      <dgm:spPr/>
      <dgm:t>
        <a:bodyPr/>
        <a:lstStyle/>
        <a:p>
          <a:r>
            <a:rPr lang="ru-RU" sz="1400" dirty="0"/>
            <a:t>модификация в соответствии с новыми критериями</a:t>
          </a:r>
        </a:p>
      </dgm:t>
    </dgm:pt>
    <dgm:pt modelId="{5AFD799A-E1B0-48D6-A439-51A110CA3EB7}" type="parTrans" cxnId="{64F90FF5-1E2C-4D87-B55F-DED8139F5827}">
      <dgm:prSet/>
      <dgm:spPr/>
      <dgm:t>
        <a:bodyPr/>
        <a:lstStyle/>
        <a:p>
          <a:endParaRPr lang="ru-RU" sz="1400"/>
        </a:p>
      </dgm:t>
    </dgm:pt>
    <dgm:pt modelId="{67C5DEB8-583D-436E-A683-398A48FA5C97}" type="sibTrans" cxnId="{64F90FF5-1E2C-4D87-B55F-DED8139F5827}">
      <dgm:prSet/>
      <dgm:spPr/>
      <dgm:t>
        <a:bodyPr/>
        <a:lstStyle/>
        <a:p>
          <a:endParaRPr lang="ru-RU" sz="1400"/>
        </a:p>
      </dgm:t>
    </dgm:pt>
    <dgm:pt modelId="{DAC60AF6-1FAB-4722-A3F5-0FA2BBD3586B}">
      <dgm:prSet phldrT="[Текст]" custT="1"/>
      <dgm:spPr/>
      <dgm:t>
        <a:bodyPr/>
        <a:lstStyle/>
        <a:p>
          <a:endParaRPr lang="ru-RU" sz="1400"/>
        </a:p>
      </dgm:t>
    </dgm:pt>
    <dgm:pt modelId="{8E1952E7-E271-450A-A85C-E395C5F15E33}" type="parTrans" cxnId="{0A7A6EF8-A88F-4D36-8D0D-870FF7DB4558}">
      <dgm:prSet/>
      <dgm:spPr/>
      <dgm:t>
        <a:bodyPr/>
        <a:lstStyle/>
        <a:p>
          <a:endParaRPr lang="ru-RU" sz="1400"/>
        </a:p>
      </dgm:t>
    </dgm:pt>
    <dgm:pt modelId="{116836AD-3837-4D00-BA1C-8278210E6606}" type="sibTrans" cxnId="{0A7A6EF8-A88F-4D36-8D0D-870FF7DB4558}">
      <dgm:prSet/>
      <dgm:spPr/>
      <dgm:t>
        <a:bodyPr/>
        <a:lstStyle/>
        <a:p>
          <a:endParaRPr lang="ru-RU" sz="1400"/>
        </a:p>
      </dgm:t>
    </dgm:pt>
    <dgm:pt modelId="{111EA23D-4AEE-4651-A994-4E5FBC91F02D}">
      <dgm:prSet phldrT="[Текст]" custT="1"/>
      <dgm:spPr/>
      <dgm:t>
        <a:bodyPr/>
        <a:lstStyle/>
        <a:p>
          <a:r>
            <a:rPr lang="ru-RU" sz="1400"/>
            <a:t>усиление сильных сторон и устранение или смягчение слабых сторон  </a:t>
          </a:r>
        </a:p>
      </dgm:t>
    </dgm:pt>
    <dgm:pt modelId="{387A8CC0-11E0-48F7-A95C-80B0F6FBDAEA}" type="parTrans" cxnId="{804DF1CC-2B69-4236-9C5B-1F168FC57A64}">
      <dgm:prSet/>
      <dgm:spPr/>
      <dgm:t>
        <a:bodyPr/>
        <a:lstStyle/>
        <a:p>
          <a:endParaRPr lang="ru-RU" sz="1400"/>
        </a:p>
      </dgm:t>
    </dgm:pt>
    <dgm:pt modelId="{B3D48EAB-9CBB-47B5-9F85-29FC09432E73}" type="sibTrans" cxnId="{804DF1CC-2B69-4236-9C5B-1F168FC57A64}">
      <dgm:prSet/>
      <dgm:spPr/>
      <dgm:t>
        <a:bodyPr/>
        <a:lstStyle/>
        <a:p>
          <a:endParaRPr lang="ru-RU" sz="1400"/>
        </a:p>
      </dgm:t>
    </dgm:pt>
    <dgm:pt modelId="{BC4D160E-B7D8-491C-9BE2-0CEE56F97060}" type="pres">
      <dgm:prSet presAssocID="{22B05060-1E74-4098-96F3-05DC5F6910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DD12A7-CFD7-4273-9379-1EE3EA5F8C24}" type="pres">
      <dgm:prSet presAssocID="{22B05060-1E74-4098-96F3-05DC5F691000}" presName="tSp" presStyleCnt="0"/>
      <dgm:spPr/>
    </dgm:pt>
    <dgm:pt modelId="{0EDDD735-4F2A-4F7D-820B-8C9632AEC630}" type="pres">
      <dgm:prSet presAssocID="{22B05060-1E74-4098-96F3-05DC5F691000}" presName="bSp" presStyleCnt="0"/>
      <dgm:spPr/>
    </dgm:pt>
    <dgm:pt modelId="{0DC38DB3-A38A-42CF-A2FA-F076F5C0B429}" type="pres">
      <dgm:prSet presAssocID="{22B05060-1E74-4098-96F3-05DC5F691000}" presName="process" presStyleCnt="0"/>
      <dgm:spPr/>
    </dgm:pt>
    <dgm:pt modelId="{22C21A0B-AC12-4D86-A0AF-1EEA88B2C429}" type="pres">
      <dgm:prSet presAssocID="{7E5CAB3C-1F94-4AA1-AD07-8A1374767E8B}" presName="composite1" presStyleCnt="0"/>
      <dgm:spPr/>
    </dgm:pt>
    <dgm:pt modelId="{B502A2EE-80C2-4179-B1DF-FD6AD19C2E81}" type="pres">
      <dgm:prSet presAssocID="{7E5CAB3C-1F94-4AA1-AD07-8A1374767E8B}" presName="dummyNode1" presStyleLbl="node1" presStyleIdx="0" presStyleCnt="3"/>
      <dgm:spPr/>
    </dgm:pt>
    <dgm:pt modelId="{EDDDE00E-A394-4BFF-A6C6-CD3022359E6C}" type="pres">
      <dgm:prSet presAssocID="{7E5CAB3C-1F94-4AA1-AD07-8A1374767E8B}" presName="childNode1" presStyleLbl="bgAcc1" presStyleIdx="0" presStyleCnt="3" custScaleX="149142" custScaleY="1520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1FEE7F-2E48-47B9-8672-4A8DAD482BCB}" type="pres">
      <dgm:prSet presAssocID="{7E5CAB3C-1F94-4AA1-AD07-8A1374767E8B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77B19E-F812-4645-A2BE-8B4AEC72F888}" type="pres">
      <dgm:prSet presAssocID="{7E5CAB3C-1F94-4AA1-AD07-8A1374767E8B}" presName="parentNode1" presStyleLbl="node1" presStyleIdx="0" presStyleCnt="3" custScaleX="122846" custLinFactNeighborX="-6471" custLinFactNeighborY="984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358C72-D855-48CF-A2DB-4206A24D4290}" type="pres">
      <dgm:prSet presAssocID="{7E5CAB3C-1F94-4AA1-AD07-8A1374767E8B}" presName="connSite1" presStyleCnt="0"/>
      <dgm:spPr/>
    </dgm:pt>
    <dgm:pt modelId="{B1ED7214-96D9-40F4-A6BD-6A83ACFC3272}" type="pres">
      <dgm:prSet presAssocID="{A54A6B01-6063-4CA5-8783-69FABB084A20}" presName="Name9" presStyleLbl="sibTrans2D1" presStyleIdx="0" presStyleCnt="2" custLinFactNeighborX="10832" custLinFactNeighborY="4158"/>
      <dgm:spPr/>
      <dgm:t>
        <a:bodyPr/>
        <a:lstStyle/>
        <a:p>
          <a:endParaRPr lang="ru-RU"/>
        </a:p>
      </dgm:t>
    </dgm:pt>
    <dgm:pt modelId="{8C38446B-E609-4E3B-BF8F-8002D052C19C}" type="pres">
      <dgm:prSet presAssocID="{9627DC8A-3064-472C-BD84-E43E2C94A03D}" presName="composite2" presStyleCnt="0"/>
      <dgm:spPr/>
    </dgm:pt>
    <dgm:pt modelId="{57975F3B-AC0D-43D6-9FB4-39FA4C515EA9}" type="pres">
      <dgm:prSet presAssocID="{9627DC8A-3064-472C-BD84-E43E2C94A03D}" presName="dummyNode2" presStyleLbl="node1" presStyleIdx="0" presStyleCnt="3"/>
      <dgm:spPr/>
    </dgm:pt>
    <dgm:pt modelId="{9093C55E-2A87-49D1-9254-FF1767873BE8}" type="pres">
      <dgm:prSet presAssocID="{9627DC8A-3064-472C-BD84-E43E2C94A03D}" presName="childNode2" presStyleLbl="bgAcc1" presStyleIdx="1" presStyleCnt="3" custScaleX="137077" custScaleY="161649" custLinFactNeighborX="10473" custLinFactNeighborY="-10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22AF6-FDD3-4FA0-B6A8-35FAF1BE921D}" type="pres">
      <dgm:prSet presAssocID="{9627DC8A-3064-472C-BD84-E43E2C94A03D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0FD628-85BD-496B-A397-B38F8EA75999}" type="pres">
      <dgm:prSet presAssocID="{9627DC8A-3064-472C-BD84-E43E2C94A03D}" presName="parentNode2" presStyleLbl="node1" presStyleIdx="1" presStyleCnt="3" custLinFactNeighborX="-2792" custLinFactNeighborY="-840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20EEF6-9CF8-42A9-B3DA-D0722FF4AF58}" type="pres">
      <dgm:prSet presAssocID="{9627DC8A-3064-472C-BD84-E43E2C94A03D}" presName="connSite2" presStyleCnt="0"/>
      <dgm:spPr/>
    </dgm:pt>
    <dgm:pt modelId="{F890AD26-82A7-4D8C-BF75-35673FF9D26E}" type="pres">
      <dgm:prSet presAssocID="{89F3F0CB-BC4F-4126-9BB7-A9042E17EFD5}" presName="Name18" presStyleLbl="sibTrans2D1" presStyleIdx="1" presStyleCnt="2" custScaleX="120047" custLinFactNeighborX="-6739" custLinFactNeighborY="-1410"/>
      <dgm:spPr/>
      <dgm:t>
        <a:bodyPr/>
        <a:lstStyle/>
        <a:p>
          <a:endParaRPr lang="ru-RU"/>
        </a:p>
      </dgm:t>
    </dgm:pt>
    <dgm:pt modelId="{C5F5D835-ABF0-48DC-A923-F38F64A14E53}" type="pres">
      <dgm:prSet presAssocID="{31432A14-D702-411A-8541-4B079436B438}" presName="composite1" presStyleCnt="0"/>
      <dgm:spPr/>
    </dgm:pt>
    <dgm:pt modelId="{42079450-455A-46C1-8A1E-A57733A141A1}" type="pres">
      <dgm:prSet presAssocID="{31432A14-D702-411A-8541-4B079436B438}" presName="dummyNode1" presStyleLbl="node1" presStyleIdx="1" presStyleCnt="3"/>
      <dgm:spPr/>
    </dgm:pt>
    <dgm:pt modelId="{9FA2BFBC-C242-4356-A9C1-A207F886993B}" type="pres">
      <dgm:prSet presAssocID="{31432A14-D702-411A-8541-4B079436B438}" presName="childNode1" presStyleLbl="bgAcc1" presStyleIdx="2" presStyleCnt="3" custScaleX="148015" custScaleY="167153" custLinFactNeighborY="-82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695364-A0FD-4C42-B12A-F71932CFCD06}" type="pres">
      <dgm:prSet presAssocID="{31432A14-D702-411A-8541-4B079436B438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F2E4D8-6DF9-469A-9675-D4B82E70F44A}" type="pres">
      <dgm:prSet presAssocID="{31432A14-D702-411A-8541-4B079436B438}" presName="parentNode1" presStyleLbl="node1" presStyleIdx="2" presStyleCnt="3" custLinFactY="21072" custLinFactNeighborX="-11261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4E4079-6A53-4D9B-83BB-D5CE712EB140}" type="pres">
      <dgm:prSet presAssocID="{31432A14-D702-411A-8541-4B079436B438}" presName="connSite1" presStyleCnt="0"/>
      <dgm:spPr/>
    </dgm:pt>
  </dgm:ptLst>
  <dgm:cxnLst>
    <dgm:cxn modelId="{7C616522-E6FB-4AB8-932A-7691E63CF1E3}" type="presOf" srcId="{22B05060-1E74-4098-96F3-05DC5F691000}" destId="{BC4D160E-B7D8-491C-9BE2-0CEE56F97060}" srcOrd="0" destOrd="0" presId="urn:microsoft.com/office/officeart/2005/8/layout/hProcess4"/>
    <dgm:cxn modelId="{6581DFBC-5A0C-4EB3-B702-3A4846DCF1ED}" type="presOf" srcId="{0EA71491-9AF1-434C-946B-E66B5EDE5DA5}" destId="{EDDDE00E-A394-4BFF-A6C6-CD3022359E6C}" srcOrd="0" destOrd="6" presId="urn:microsoft.com/office/officeart/2005/8/layout/hProcess4"/>
    <dgm:cxn modelId="{E69469BC-D2EB-4E55-8C77-A2CE6A76EDB8}" type="presOf" srcId="{B0EF51FA-900D-4A7F-9C0C-D9317BDAED9F}" destId="{EDDDE00E-A394-4BFF-A6C6-CD3022359E6C}" srcOrd="0" destOrd="4" presId="urn:microsoft.com/office/officeart/2005/8/layout/hProcess4"/>
    <dgm:cxn modelId="{B531ADEB-1F0D-4648-B224-61336F30B3D5}" type="presOf" srcId="{49E5F759-BEB1-44C1-8857-0F30C6240030}" destId="{B0695364-A0FD-4C42-B12A-F71932CFCD06}" srcOrd="1" destOrd="1" presId="urn:microsoft.com/office/officeart/2005/8/layout/hProcess4"/>
    <dgm:cxn modelId="{4C3B225E-44DE-451B-9E00-E2C03B73A403}" srcId="{31432A14-D702-411A-8541-4B079436B438}" destId="{FD7A6303-62AD-4C38-A266-9DD2B70006DB}" srcOrd="3" destOrd="0" parTransId="{38EA55B5-C4FB-494C-ADE0-8E404412DEBE}" sibTransId="{3FA1E0AB-72B8-439B-9267-C5BB238BDF26}"/>
    <dgm:cxn modelId="{E16C6491-B25F-4460-9824-6FF068B0854F}" srcId="{9627DC8A-3064-472C-BD84-E43E2C94A03D}" destId="{4FF2F855-F9DE-43C9-B740-63E5A1F8E794}" srcOrd="4" destOrd="0" parTransId="{7B7248AF-911C-43F9-8272-69E36FB2D2F8}" sibTransId="{4582DF80-21CD-4A98-9D20-DDDDEC7BF06B}"/>
    <dgm:cxn modelId="{3B390D23-0CA2-44D2-BD7E-304F007E7EEA}" type="presOf" srcId="{F0167679-00CE-4D2A-8A86-8051AA375F3B}" destId="{EDDDE00E-A394-4BFF-A6C6-CD3022359E6C}" srcOrd="0" destOrd="5" presId="urn:microsoft.com/office/officeart/2005/8/layout/hProcess4"/>
    <dgm:cxn modelId="{C25C4506-62EC-45C2-A89E-752AF0CBDF8F}" srcId="{22B05060-1E74-4098-96F3-05DC5F691000}" destId="{31432A14-D702-411A-8541-4B079436B438}" srcOrd="2" destOrd="0" parTransId="{4B406D73-B7E7-4E87-8B58-7EFE837DDE43}" sibTransId="{4018C209-0B1C-4709-97B1-996D1F427801}"/>
    <dgm:cxn modelId="{AD5AF174-1993-4414-AEAF-2EE7DBF27FEC}" type="presOf" srcId="{FE569DA2-1265-4F65-9300-455A4263A464}" destId="{0C122AF6-FDD3-4FA0-B6A8-35FAF1BE921D}" srcOrd="1" destOrd="3" presId="urn:microsoft.com/office/officeart/2005/8/layout/hProcess4"/>
    <dgm:cxn modelId="{DC580295-6534-42D1-B496-734C5781D6C6}" type="presOf" srcId="{C80C0DBD-E663-4C8B-AD9F-C0335246B66B}" destId="{9093C55E-2A87-49D1-9254-FF1767873BE8}" srcOrd="0" destOrd="1" presId="urn:microsoft.com/office/officeart/2005/8/layout/hProcess4"/>
    <dgm:cxn modelId="{06A9DCEB-414E-44C2-B99B-357E1D94EFDB}" type="presOf" srcId="{DAC60AF6-1FAB-4722-A3F5-0FA2BBD3586B}" destId="{B0695364-A0FD-4C42-B12A-F71932CFCD06}" srcOrd="1" destOrd="5" presId="urn:microsoft.com/office/officeart/2005/8/layout/hProcess4"/>
    <dgm:cxn modelId="{804DF1CC-2B69-4236-9C5B-1F168FC57A64}" srcId="{31432A14-D702-411A-8541-4B079436B438}" destId="{111EA23D-4AEE-4651-A994-4E5FBC91F02D}" srcOrd="4" destOrd="0" parTransId="{387A8CC0-11E0-48F7-A95C-80B0F6FBDAEA}" sibTransId="{B3D48EAB-9CBB-47B5-9F85-29FC09432E73}"/>
    <dgm:cxn modelId="{06EF64A1-727F-4FB5-9D77-CF9B92AB52A8}" srcId="{22B05060-1E74-4098-96F3-05DC5F691000}" destId="{9627DC8A-3064-472C-BD84-E43E2C94A03D}" srcOrd="1" destOrd="0" parTransId="{06756450-DC7D-4DB0-B223-F8205ADD711A}" sibTransId="{89F3F0CB-BC4F-4126-9BB7-A9042E17EFD5}"/>
    <dgm:cxn modelId="{64F90FF5-1E2C-4D87-B55F-DED8139F5827}" srcId="{31432A14-D702-411A-8541-4B079436B438}" destId="{49E5F759-BEB1-44C1-8857-0F30C6240030}" srcOrd="1" destOrd="0" parTransId="{5AFD799A-E1B0-48D6-A439-51A110CA3EB7}" sibTransId="{67C5DEB8-583D-436E-A683-398A48FA5C97}"/>
    <dgm:cxn modelId="{9D0474FA-75F0-4AE1-87F4-4F9D217ACF19}" type="presOf" srcId="{3BF2F84F-66FD-4157-8D74-96EBDEE6ED12}" destId="{9093C55E-2A87-49D1-9254-FF1767873BE8}" srcOrd="0" destOrd="2" presId="urn:microsoft.com/office/officeart/2005/8/layout/hProcess4"/>
    <dgm:cxn modelId="{EBDBECCB-1186-467F-BBA4-A6D2579463C4}" type="presOf" srcId="{9627DC8A-3064-472C-BD84-E43E2C94A03D}" destId="{7B0FD628-85BD-496B-A397-B38F8EA75999}" srcOrd="0" destOrd="0" presId="urn:microsoft.com/office/officeart/2005/8/layout/hProcess4"/>
    <dgm:cxn modelId="{66A3E2FD-8BE4-4C1D-BD6E-79DC98EE5E66}" type="presOf" srcId="{49E5F759-BEB1-44C1-8857-0F30C6240030}" destId="{9FA2BFBC-C242-4356-A9C1-A207F886993B}" srcOrd="0" destOrd="1" presId="urn:microsoft.com/office/officeart/2005/8/layout/hProcess4"/>
    <dgm:cxn modelId="{F5024FA1-9D5E-4DF4-A25F-5AC7D6DB71A3}" type="presOf" srcId="{7E5CAB3C-1F94-4AA1-AD07-8A1374767E8B}" destId="{B477B19E-F812-4645-A2BE-8B4AEC72F888}" srcOrd="0" destOrd="0" presId="urn:microsoft.com/office/officeart/2005/8/layout/hProcess4"/>
    <dgm:cxn modelId="{3228AAB2-3C19-4769-A900-7EF54E700BD7}" type="presOf" srcId="{7536F41E-274E-4266-A086-378BEE5AF2F5}" destId="{9093C55E-2A87-49D1-9254-FF1767873BE8}" srcOrd="0" destOrd="0" presId="urn:microsoft.com/office/officeart/2005/8/layout/hProcess4"/>
    <dgm:cxn modelId="{91FA9F5D-F419-402E-8E24-60CDD92EE522}" type="presOf" srcId="{89F3F0CB-BC4F-4126-9BB7-A9042E17EFD5}" destId="{F890AD26-82A7-4D8C-BF75-35673FF9D26E}" srcOrd="0" destOrd="0" presId="urn:microsoft.com/office/officeart/2005/8/layout/hProcess4"/>
    <dgm:cxn modelId="{777464F3-E99F-4562-A403-4705FEF3C9A6}" type="presOf" srcId="{4FF2F855-F9DE-43C9-B740-63E5A1F8E794}" destId="{9093C55E-2A87-49D1-9254-FF1767873BE8}" srcOrd="0" destOrd="4" presId="urn:microsoft.com/office/officeart/2005/8/layout/hProcess4"/>
    <dgm:cxn modelId="{DAA16DA8-932C-4597-9F50-78F3CC3F62FF}" type="presOf" srcId="{4FF2F855-F9DE-43C9-B740-63E5A1F8E794}" destId="{0C122AF6-FDD3-4FA0-B6A8-35FAF1BE921D}" srcOrd="1" destOrd="4" presId="urn:microsoft.com/office/officeart/2005/8/layout/hProcess4"/>
    <dgm:cxn modelId="{43776F0F-685B-4678-B9F6-8265A4E5DB7D}" srcId="{7E5CAB3C-1F94-4AA1-AD07-8A1374767E8B}" destId="{315BF627-7796-4059-92C3-70294ECE0E16}" srcOrd="7" destOrd="0" parTransId="{48529416-DA52-4C75-AEF3-88F9CCE81FD4}" sibTransId="{9D08A324-14AC-4D80-88A3-6DF1A8E4A119}"/>
    <dgm:cxn modelId="{050788C0-81E4-42A0-95A4-779F14E2252B}" type="presOf" srcId="{528FEBA1-5EEF-461D-842B-C3B129030D51}" destId="{D61FEE7F-2E48-47B9-8672-4A8DAD482BCB}" srcOrd="1" destOrd="1" presId="urn:microsoft.com/office/officeart/2005/8/layout/hProcess4"/>
    <dgm:cxn modelId="{E4686194-3452-458A-A2E2-D3BF16625EFF}" type="presOf" srcId="{34708657-F436-4C38-ABA0-B386D7329B3B}" destId="{EDDDE00E-A394-4BFF-A6C6-CD3022359E6C}" srcOrd="0" destOrd="0" presId="urn:microsoft.com/office/officeart/2005/8/layout/hProcess4"/>
    <dgm:cxn modelId="{FA6E7E89-A874-42E5-8EC2-63078D9B48C1}" type="presOf" srcId="{528FEBA1-5EEF-461D-842B-C3B129030D51}" destId="{EDDDE00E-A394-4BFF-A6C6-CD3022359E6C}" srcOrd="0" destOrd="1" presId="urn:microsoft.com/office/officeart/2005/8/layout/hProcess4"/>
    <dgm:cxn modelId="{5E22F126-5397-497E-B772-452A0A45379C}" type="presOf" srcId="{315BF627-7796-4059-92C3-70294ECE0E16}" destId="{D61FEE7F-2E48-47B9-8672-4A8DAD482BCB}" srcOrd="1" destOrd="7" presId="urn:microsoft.com/office/officeart/2005/8/layout/hProcess4"/>
    <dgm:cxn modelId="{C30A9AD2-E33C-4950-BA0F-BDD37CB089DB}" type="presOf" srcId="{DF149F52-B56B-4AC5-8EF5-EB2C0853CD55}" destId="{9FA2BFBC-C242-4356-A9C1-A207F886993B}" srcOrd="0" destOrd="2" presId="urn:microsoft.com/office/officeart/2005/8/layout/hProcess4"/>
    <dgm:cxn modelId="{A8FFC5A4-6DCE-4A99-A13C-3EAD66148585}" srcId="{7E5CAB3C-1F94-4AA1-AD07-8A1374767E8B}" destId="{34708657-F436-4C38-ABA0-B386D7329B3B}" srcOrd="0" destOrd="0" parTransId="{3F4DDCBF-2E59-4EB1-8603-CC44DA4BE9B9}" sibTransId="{5459C92B-6083-4003-87DB-8C4C557DEB4E}"/>
    <dgm:cxn modelId="{7CBF69D9-5A66-42ED-B6E8-69D85F50C90F}" type="presOf" srcId="{7536F41E-274E-4266-A086-378BEE5AF2F5}" destId="{0C122AF6-FDD3-4FA0-B6A8-35FAF1BE921D}" srcOrd="1" destOrd="0" presId="urn:microsoft.com/office/officeart/2005/8/layout/hProcess4"/>
    <dgm:cxn modelId="{AE867BFD-1AF6-4FF4-B73D-207F6B0EFE8F}" type="presOf" srcId="{FD7A6303-62AD-4C38-A266-9DD2B70006DB}" destId="{B0695364-A0FD-4C42-B12A-F71932CFCD06}" srcOrd="1" destOrd="3" presId="urn:microsoft.com/office/officeart/2005/8/layout/hProcess4"/>
    <dgm:cxn modelId="{7C5C6931-1D6E-42EF-82F4-7A41F6B0893C}" srcId="{31432A14-D702-411A-8541-4B079436B438}" destId="{DF149F52-B56B-4AC5-8EF5-EB2C0853CD55}" srcOrd="2" destOrd="0" parTransId="{7CEFB4F2-6883-4C02-9E16-B43FC3D7D2DE}" sibTransId="{1382FFA2-F584-4F14-A312-559ECB833601}"/>
    <dgm:cxn modelId="{56C0C588-4E9E-401F-905A-D33E30FC758B}" type="presOf" srcId="{315BF627-7796-4059-92C3-70294ECE0E16}" destId="{EDDDE00E-A394-4BFF-A6C6-CD3022359E6C}" srcOrd="0" destOrd="7" presId="urn:microsoft.com/office/officeart/2005/8/layout/hProcess4"/>
    <dgm:cxn modelId="{756B6E8C-0E91-4191-A9FB-FE46A358A1D6}" type="presOf" srcId="{C80C0DBD-E663-4C8B-AD9F-C0335246B66B}" destId="{0C122AF6-FDD3-4FA0-B6A8-35FAF1BE921D}" srcOrd="1" destOrd="1" presId="urn:microsoft.com/office/officeart/2005/8/layout/hProcess4"/>
    <dgm:cxn modelId="{2B098C1A-B860-48EB-9007-120E9092B717}" type="presOf" srcId="{FD7A6303-62AD-4C38-A266-9DD2B70006DB}" destId="{9FA2BFBC-C242-4356-A9C1-A207F886993B}" srcOrd="0" destOrd="3" presId="urn:microsoft.com/office/officeart/2005/8/layout/hProcess4"/>
    <dgm:cxn modelId="{42B8D454-390A-4EBE-A4C2-EDF0C3AA92FC}" srcId="{9627DC8A-3064-472C-BD84-E43E2C94A03D}" destId="{C80C0DBD-E663-4C8B-AD9F-C0335246B66B}" srcOrd="1" destOrd="0" parTransId="{52CA763E-A383-47AF-A27F-13B02CBD7B64}" sibTransId="{B74AF690-8BB1-45A2-AC93-EA38493F34FE}"/>
    <dgm:cxn modelId="{1D6FEAE6-BE0D-4D6D-8AF4-4A9F2FCAC766}" type="presOf" srcId="{31432A14-D702-411A-8541-4B079436B438}" destId="{1DF2E4D8-6DF9-469A-9675-D4B82E70F44A}" srcOrd="0" destOrd="0" presId="urn:microsoft.com/office/officeart/2005/8/layout/hProcess4"/>
    <dgm:cxn modelId="{DB42586F-8346-4C57-AB72-A6CCBB83F0C2}" srcId="{9627DC8A-3064-472C-BD84-E43E2C94A03D}" destId="{3BF2F84F-66FD-4157-8D74-96EBDEE6ED12}" srcOrd="2" destOrd="0" parTransId="{CD4BDCE5-5A72-42F7-B1F0-4AF6835CF181}" sibTransId="{33DF0A76-6EE4-4797-8558-38DED278B088}"/>
    <dgm:cxn modelId="{0A7A6EF8-A88F-4D36-8D0D-870FF7DB4558}" srcId="{31432A14-D702-411A-8541-4B079436B438}" destId="{DAC60AF6-1FAB-4722-A3F5-0FA2BBD3586B}" srcOrd="5" destOrd="0" parTransId="{8E1952E7-E271-450A-A85C-E395C5F15E33}" sibTransId="{116836AD-3837-4D00-BA1C-8278210E6606}"/>
    <dgm:cxn modelId="{737989A9-B898-4B21-8208-85F2A75F2D8C}" type="presOf" srcId="{4C845F98-B6DB-43AA-9DFB-26465F67F9C6}" destId="{9FA2BFBC-C242-4356-A9C1-A207F886993B}" srcOrd="0" destOrd="0" presId="urn:microsoft.com/office/officeart/2005/8/layout/hProcess4"/>
    <dgm:cxn modelId="{3561CD56-2016-46D2-AD38-BD124D49E648}" type="presOf" srcId="{34708657-F436-4C38-ABA0-B386D7329B3B}" destId="{D61FEE7F-2E48-47B9-8672-4A8DAD482BCB}" srcOrd="1" destOrd="0" presId="urn:microsoft.com/office/officeart/2005/8/layout/hProcess4"/>
    <dgm:cxn modelId="{CA95E8C1-05A7-4080-BBAA-AE79EC0EACFD}" srcId="{7E5CAB3C-1F94-4AA1-AD07-8A1374767E8B}" destId="{B0EF51FA-900D-4A7F-9C0C-D9317BDAED9F}" srcOrd="4" destOrd="0" parTransId="{FFB404E6-0FF6-4623-877B-2191E6C5C26C}" sibTransId="{3150E219-C16C-4300-997C-2A746CA81DCF}"/>
    <dgm:cxn modelId="{FDA9EA05-7672-40BE-A3C4-A598236F06E4}" srcId="{7E5CAB3C-1F94-4AA1-AD07-8A1374767E8B}" destId="{F0167679-00CE-4D2A-8A86-8051AA375F3B}" srcOrd="5" destOrd="0" parTransId="{062568B5-2E64-4136-A2D5-C143DB269768}" sibTransId="{E2791DB3-CD6D-46D6-8137-D2F7B14F0142}"/>
    <dgm:cxn modelId="{3B6D58BD-13DA-40FC-A4BB-834E7AD7C892}" srcId="{9627DC8A-3064-472C-BD84-E43E2C94A03D}" destId="{7536F41E-274E-4266-A086-378BEE5AF2F5}" srcOrd="0" destOrd="0" parTransId="{53E5E3AA-417D-4DC5-861D-23F4AC9A90A6}" sibTransId="{65FBAF79-317D-428D-B78E-977438B6CE6B}"/>
    <dgm:cxn modelId="{2D1C171A-EE3A-4A1A-B015-B307AE14A722}" type="presOf" srcId="{9FD8CFD8-CEE5-4A82-B0AB-53E0C0BE6E34}" destId="{D61FEE7F-2E48-47B9-8672-4A8DAD482BCB}" srcOrd="1" destOrd="2" presId="urn:microsoft.com/office/officeart/2005/8/layout/hProcess4"/>
    <dgm:cxn modelId="{B20D1060-8691-4508-828A-AA37BEA66567}" type="presOf" srcId="{3BF2F84F-66FD-4157-8D74-96EBDEE6ED12}" destId="{0C122AF6-FDD3-4FA0-B6A8-35FAF1BE921D}" srcOrd="1" destOrd="2" presId="urn:microsoft.com/office/officeart/2005/8/layout/hProcess4"/>
    <dgm:cxn modelId="{B4AB72B0-FF24-434C-8586-BE09E4929925}" type="presOf" srcId="{1BF346AD-0811-4660-B90D-22FD602BA8B2}" destId="{D61FEE7F-2E48-47B9-8672-4A8DAD482BCB}" srcOrd="1" destOrd="3" presId="urn:microsoft.com/office/officeart/2005/8/layout/hProcess4"/>
    <dgm:cxn modelId="{97820987-9730-479C-A862-4255D07A0E1F}" type="presOf" srcId="{FE569DA2-1265-4F65-9300-455A4263A464}" destId="{9093C55E-2A87-49D1-9254-FF1767873BE8}" srcOrd="0" destOrd="3" presId="urn:microsoft.com/office/officeart/2005/8/layout/hProcess4"/>
    <dgm:cxn modelId="{B2EA0B73-CBE9-4382-8273-C8ACCD372FBD}" type="presOf" srcId="{111EA23D-4AEE-4651-A994-4E5FBC91F02D}" destId="{B0695364-A0FD-4C42-B12A-F71932CFCD06}" srcOrd="1" destOrd="4" presId="urn:microsoft.com/office/officeart/2005/8/layout/hProcess4"/>
    <dgm:cxn modelId="{9705C0F7-A7D0-4CB7-B28B-081EFF66B585}" type="presOf" srcId="{111EA23D-4AEE-4651-A994-4E5FBC91F02D}" destId="{9FA2BFBC-C242-4356-A9C1-A207F886993B}" srcOrd="0" destOrd="4" presId="urn:microsoft.com/office/officeart/2005/8/layout/hProcess4"/>
    <dgm:cxn modelId="{F839B887-49F3-4465-9ECE-954939BCFF4D}" type="presOf" srcId="{0EA71491-9AF1-434C-946B-E66B5EDE5DA5}" destId="{D61FEE7F-2E48-47B9-8672-4A8DAD482BCB}" srcOrd="1" destOrd="6" presId="urn:microsoft.com/office/officeart/2005/8/layout/hProcess4"/>
    <dgm:cxn modelId="{E17CA9F2-A456-4B1A-886F-6B4EF7F1C0C3}" type="presOf" srcId="{F0167679-00CE-4D2A-8A86-8051AA375F3B}" destId="{D61FEE7F-2E48-47B9-8672-4A8DAD482BCB}" srcOrd="1" destOrd="5" presId="urn:microsoft.com/office/officeart/2005/8/layout/hProcess4"/>
    <dgm:cxn modelId="{4E11A2EF-0DD9-453B-B582-7D6A9BB02E2A}" srcId="{7E5CAB3C-1F94-4AA1-AD07-8A1374767E8B}" destId="{1BF346AD-0811-4660-B90D-22FD602BA8B2}" srcOrd="3" destOrd="0" parTransId="{2E3C0EF8-8309-44F3-9E0E-4E8010420975}" sibTransId="{4B91A016-8012-4400-8F7E-C53436604B0D}"/>
    <dgm:cxn modelId="{4EB76E5B-F45E-4C99-AB94-4B13E59F10B3}" srcId="{9627DC8A-3064-472C-BD84-E43E2C94A03D}" destId="{FE569DA2-1265-4F65-9300-455A4263A464}" srcOrd="3" destOrd="0" parTransId="{25DE08DD-9E5B-4B73-9DAF-B9ECE598D4B7}" sibTransId="{45867E1E-C085-43D8-A3AA-0241695473C6}"/>
    <dgm:cxn modelId="{FECB3147-A758-4A03-A829-84FC6D70BCD9}" srcId="{7E5CAB3C-1F94-4AA1-AD07-8A1374767E8B}" destId="{0EA71491-9AF1-434C-946B-E66B5EDE5DA5}" srcOrd="6" destOrd="0" parTransId="{7ABC9258-AC8B-4B94-BE8E-46F944DABBDA}" sibTransId="{F8FE250E-86C1-4375-9DD2-F8E96A4639FD}"/>
    <dgm:cxn modelId="{5B89F89A-522E-486C-90B6-E53C7CBE20A8}" type="presOf" srcId="{A54A6B01-6063-4CA5-8783-69FABB084A20}" destId="{B1ED7214-96D9-40F4-A6BD-6A83ACFC3272}" srcOrd="0" destOrd="0" presId="urn:microsoft.com/office/officeart/2005/8/layout/hProcess4"/>
    <dgm:cxn modelId="{9A2087B1-707F-4F6D-8102-F2FFA7A0BB33}" type="presOf" srcId="{4C845F98-B6DB-43AA-9DFB-26465F67F9C6}" destId="{B0695364-A0FD-4C42-B12A-F71932CFCD06}" srcOrd="1" destOrd="0" presId="urn:microsoft.com/office/officeart/2005/8/layout/hProcess4"/>
    <dgm:cxn modelId="{452412AA-9A68-4745-94B2-640C5BD1A541}" srcId="{7E5CAB3C-1F94-4AA1-AD07-8A1374767E8B}" destId="{9FD8CFD8-CEE5-4A82-B0AB-53E0C0BE6E34}" srcOrd="2" destOrd="0" parTransId="{3D4E21A0-F2A3-47B7-A471-0793EC98E5BF}" sibTransId="{2150AF43-C081-485F-ACCA-4096FEFCB728}"/>
    <dgm:cxn modelId="{750CA9B0-2175-4AB3-84A2-66698ACFCB2D}" type="presOf" srcId="{9FD8CFD8-CEE5-4A82-B0AB-53E0C0BE6E34}" destId="{EDDDE00E-A394-4BFF-A6C6-CD3022359E6C}" srcOrd="0" destOrd="2" presId="urn:microsoft.com/office/officeart/2005/8/layout/hProcess4"/>
    <dgm:cxn modelId="{CBEC5512-06BD-4F70-A3FA-2EFD14BDEE13}" srcId="{31432A14-D702-411A-8541-4B079436B438}" destId="{4C845F98-B6DB-43AA-9DFB-26465F67F9C6}" srcOrd="0" destOrd="0" parTransId="{4F9FC53F-3EBD-4E77-BF7B-53B397C752DB}" sibTransId="{B55EC7A2-9268-4B6D-95C0-1EDE5E1A8842}"/>
    <dgm:cxn modelId="{737594C9-789D-4E28-BE05-FF3A1B2A228D}" type="presOf" srcId="{DAC60AF6-1FAB-4722-A3F5-0FA2BBD3586B}" destId="{9FA2BFBC-C242-4356-A9C1-A207F886993B}" srcOrd="0" destOrd="5" presId="urn:microsoft.com/office/officeart/2005/8/layout/hProcess4"/>
    <dgm:cxn modelId="{6F30C6CD-0535-40D5-BB66-77F5D2FA383D}" type="presOf" srcId="{1BF346AD-0811-4660-B90D-22FD602BA8B2}" destId="{EDDDE00E-A394-4BFF-A6C6-CD3022359E6C}" srcOrd="0" destOrd="3" presId="urn:microsoft.com/office/officeart/2005/8/layout/hProcess4"/>
    <dgm:cxn modelId="{AEBF38A7-61C1-40C1-9EAA-4B6AC875A84B}" srcId="{22B05060-1E74-4098-96F3-05DC5F691000}" destId="{7E5CAB3C-1F94-4AA1-AD07-8A1374767E8B}" srcOrd="0" destOrd="0" parTransId="{26365607-B17D-4FEB-A8A4-6A35DD569AAE}" sibTransId="{A54A6B01-6063-4CA5-8783-69FABB084A20}"/>
    <dgm:cxn modelId="{15A82FB6-B9D6-4482-A3B3-4F6A4506FE8D}" type="presOf" srcId="{DF149F52-B56B-4AC5-8EF5-EB2C0853CD55}" destId="{B0695364-A0FD-4C42-B12A-F71932CFCD06}" srcOrd="1" destOrd="2" presId="urn:microsoft.com/office/officeart/2005/8/layout/hProcess4"/>
    <dgm:cxn modelId="{AF0F2EEA-2C45-4F27-9018-D304A9D45163}" srcId="{7E5CAB3C-1F94-4AA1-AD07-8A1374767E8B}" destId="{528FEBA1-5EEF-461D-842B-C3B129030D51}" srcOrd="1" destOrd="0" parTransId="{DFA00EE6-1280-49DD-A889-F28E6CA1FCF4}" sibTransId="{8D19D01B-9D68-47B5-AB2C-68FD2C156DC1}"/>
    <dgm:cxn modelId="{C886F88E-45B3-4AE1-ADF0-62F9B4D4C7F5}" type="presOf" srcId="{B0EF51FA-900D-4A7F-9C0C-D9317BDAED9F}" destId="{D61FEE7F-2E48-47B9-8672-4A8DAD482BCB}" srcOrd="1" destOrd="4" presId="urn:microsoft.com/office/officeart/2005/8/layout/hProcess4"/>
    <dgm:cxn modelId="{CA6E7D53-F234-4083-8C29-C7EB2F88AF47}" type="presParOf" srcId="{BC4D160E-B7D8-491C-9BE2-0CEE56F97060}" destId="{DFDD12A7-CFD7-4273-9379-1EE3EA5F8C24}" srcOrd="0" destOrd="0" presId="urn:microsoft.com/office/officeart/2005/8/layout/hProcess4"/>
    <dgm:cxn modelId="{93B10992-CB31-4F1B-A206-FE121DD5AA9E}" type="presParOf" srcId="{BC4D160E-B7D8-491C-9BE2-0CEE56F97060}" destId="{0EDDD735-4F2A-4F7D-820B-8C9632AEC630}" srcOrd="1" destOrd="0" presId="urn:microsoft.com/office/officeart/2005/8/layout/hProcess4"/>
    <dgm:cxn modelId="{AA169C2D-EBFC-4FA8-822D-DECF36F9BBCD}" type="presParOf" srcId="{BC4D160E-B7D8-491C-9BE2-0CEE56F97060}" destId="{0DC38DB3-A38A-42CF-A2FA-F076F5C0B429}" srcOrd="2" destOrd="0" presId="urn:microsoft.com/office/officeart/2005/8/layout/hProcess4"/>
    <dgm:cxn modelId="{1F59A5D5-CDAA-4EF1-9F4C-D32076358383}" type="presParOf" srcId="{0DC38DB3-A38A-42CF-A2FA-F076F5C0B429}" destId="{22C21A0B-AC12-4D86-A0AF-1EEA88B2C429}" srcOrd="0" destOrd="0" presId="urn:microsoft.com/office/officeart/2005/8/layout/hProcess4"/>
    <dgm:cxn modelId="{C3DEFC0C-A14E-419D-8EA0-63BA7649482D}" type="presParOf" srcId="{22C21A0B-AC12-4D86-A0AF-1EEA88B2C429}" destId="{B502A2EE-80C2-4179-B1DF-FD6AD19C2E81}" srcOrd="0" destOrd="0" presId="urn:microsoft.com/office/officeart/2005/8/layout/hProcess4"/>
    <dgm:cxn modelId="{49E59855-E735-4D52-9C5D-D56089B456E1}" type="presParOf" srcId="{22C21A0B-AC12-4D86-A0AF-1EEA88B2C429}" destId="{EDDDE00E-A394-4BFF-A6C6-CD3022359E6C}" srcOrd="1" destOrd="0" presId="urn:microsoft.com/office/officeart/2005/8/layout/hProcess4"/>
    <dgm:cxn modelId="{3E5B093D-DF2C-473D-A154-D90B68EA4754}" type="presParOf" srcId="{22C21A0B-AC12-4D86-A0AF-1EEA88B2C429}" destId="{D61FEE7F-2E48-47B9-8672-4A8DAD482BCB}" srcOrd="2" destOrd="0" presId="urn:microsoft.com/office/officeart/2005/8/layout/hProcess4"/>
    <dgm:cxn modelId="{4A659EB4-CBCB-4AF3-8EE6-EB7C8612AE78}" type="presParOf" srcId="{22C21A0B-AC12-4D86-A0AF-1EEA88B2C429}" destId="{B477B19E-F812-4645-A2BE-8B4AEC72F888}" srcOrd="3" destOrd="0" presId="urn:microsoft.com/office/officeart/2005/8/layout/hProcess4"/>
    <dgm:cxn modelId="{F19ACF6D-A4EC-488E-BB9E-C6469CECCBA0}" type="presParOf" srcId="{22C21A0B-AC12-4D86-A0AF-1EEA88B2C429}" destId="{DA358C72-D855-48CF-A2DB-4206A24D4290}" srcOrd="4" destOrd="0" presId="urn:microsoft.com/office/officeart/2005/8/layout/hProcess4"/>
    <dgm:cxn modelId="{0D097D40-7C94-4253-8563-6E2ADFD03811}" type="presParOf" srcId="{0DC38DB3-A38A-42CF-A2FA-F076F5C0B429}" destId="{B1ED7214-96D9-40F4-A6BD-6A83ACFC3272}" srcOrd="1" destOrd="0" presId="urn:microsoft.com/office/officeart/2005/8/layout/hProcess4"/>
    <dgm:cxn modelId="{ADED4D5E-8123-4375-86EA-0E328BE23D31}" type="presParOf" srcId="{0DC38DB3-A38A-42CF-A2FA-F076F5C0B429}" destId="{8C38446B-E609-4E3B-BF8F-8002D052C19C}" srcOrd="2" destOrd="0" presId="urn:microsoft.com/office/officeart/2005/8/layout/hProcess4"/>
    <dgm:cxn modelId="{02ED7F50-55FD-4880-BB57-CB0892A36CBC}" type="presParOf" srcId="{8C38446B-E609-4E3B-BF8F-8002D052C19C}" destId="{57975F3B-AC0D-43D6-9FB4-39FA4C515EA9}" srcOrd="0" destOrd="0" presId="urn:microsoft.com/office/officeart/2005/8/layout/hProcess4"/>
    <dgm:cxn modelId="{A37F3D8A-D1CB-4B84-8F2C-62AED4CADA28}" type="presParOf" srcId="{8C38446B-E609-4E3B-BF8F-8002D052C19C}" destId="{9093C55E-2A87-49D1-9254-FF1767873BE8}" srcOrd="1" destOrd="0" presId="urn:microsoft.com/office/officeart/2005/8/layout/hProcess4"/>
    <dgm:cxn modelId="{5B46BB74-4BD8-4671-8BD4-3976EE43B9D8}" type="presParOf" srcId="{8C38446B-E609-4E3B-BF8F-8002D052C19C}" destId="{0C122AF6-FDD3-4FA0-B6A8-35FAF1BE921D}" srcOrd="2" destOrd="0" presId="urn:microsoft.com/office/officeart/2005/8/layout/hProcess4"/>
    <dgm:cxn modelId="{412BCD12-40D4-4DE3-91C3-6D6FE1DDCB0F}" type="presParOf" srcId="{8C38446B-E609-4E3B-BF8F-8002D052C19C}" destId="{7B0FD628-85BD-496B-A397-B38F8EA75999}" srcOrd="3" destOrd="0" presId="urn:microsoft.com/office/officeart/2005/8/layout/hProcess4"/>
    <dgm:cxn modelId="{CEE34B0B-295C-4889-934C-767F53C43129}" type="presParOf" srcId="{8C38446B-E609-4E3B-BF8F-8002D052C19C}" destId="{EC20EEF6-9CF8-42A9-B3DA-D0722FF4AF58}" srcOrd="4" destOrd="0" presId="urn:microsoft.com/office/officeart/2005/8/layout/hProcess4"/>
    <dgm:cxn modelId="{9F8397B8-C93F-46A6-8659-9E399E6C013D}" type="presParOf" srcId="{0DC38DB3-A38A-42CF-A2FA-F076F5C0B429}" destId="{F890AD26-82A7-4D8C-BF75-35673FF9D26E}" srcOrd="3" destOrd="0" presId="urn:microsoft.com/office/officeart/2005/8/layout/hProcess4"/>
    <dgm:cxn modelId="{0AE7EACE-FC7C-4A4C-9490-ABA204709412}" type="presParOf" srcId="{0DC38DB3-A38A-42CF-A2FA-F076F5C0B429}" destId="{C5F5D835-ABF0-48DC-A923-F38F64A14E53}" srcOrd="4" destOrd="0" presId="urn:microsoft.com/office/officeart/2005/8/layout/hProcess4"/>
    <dgm:cxn modelId="{B2A6AC18-AB76-4C68-9F8F-1A4455599B8F}" type="presParOf" srcId="{C5F5D835-ABF0-48DC-A923-F38F64A14E53}" destId="{42079450-455A-46C1-8A1E-A57733A141A1}" srcOrd="0" destOrd="0" presId="urn:microsoft.com/office/officeart/2005/8/layout/hProcess4"/>
    <dgm:cxn modelId="{9F331586-007F-413E-A6E4-81C4664A7030}" type="presParOf" srcId="{C5F5D835-ABF0-48DC-A923-F38F64A14E53}" destId="{9FA2BFBC-C242-4356-A9C1-A207F886993B}" srcOrd="1" destOrd="0" presId="urn:microsoft.com/office/officeart/2005/8/layout/hProcess4"/>
    <dgm:cxn modelId="{482EDCAB-277A-42D1-941C-F5635C32ABEE}" type="presParOf" srcId="{C5F5D835-ABF0-48DC-A923-F38F64A14E53}" destId="{B0695364-A0FD-4C42-B12A-F71932CFCD06}" srcOrd="2" destOrd="0" presId="urn:microsoft.com/office/officeart/2005/8/layout/hProcess4"/>
    <dgm:cxn modelId="{296E6B52-C4DC-4106-B455-1B19CEA1A7EE}" type="presParOf" srcId="{C5F5D835-ABF0-48DC-A923-F38F64A14E53}" destId="{1DF2E4D8-6DF9-469A-9675-D4B82E70F44A}" srcOrd="3" destOrd="0" presId="urn:microsoft.com/office/officeart/2005/8/layout/hProcess4"/>
    <dgm:cxn modelId="{C6FB401E-E6CB-41CA-819D-D870C1A5E5CA}" type="presParOf" srcId="{C5F5D835-ABF0-48DC-A923-F38F64A14E53}" destId="{944E4079-6A53-4D9B-83BB-D5CE712EB140}" srcOrd="4" destOrd="0" presId="urn:microsoft.com/office/officeart/2005/8/layout/hProcess4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7DB7A-1001-478F-A79C-7CD746E4414A}">
      <dsp:nvSpPr>
        <dsp:cNvPr id="0" name=""/>
        <dsp:cNvSpPr/>
      </dsp:nvSpPr>
      <dsp:spPr>
        <a:xfrm>
          <a:off x="0" y="813344"/>
          <a:ext cx="11161240" cy="1502607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7030A0"/>
              </a:solidFill>
            </a:rPr>
            <a:t>1</a:t>
          </a:r>
          <a:r>
            <a:rPr lang="ru-RU" sz="3200" b="1" kern="1200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грамотности.</a:t>
          </a:r>
          <a:endParaRPr lang="ru-RU" sz="3200" b="1" kern="1200" dirty="0">
            <a:solidFill>
              <a:srgbClr val="7030A0"/>
            </a:solidFill>
          </a:endParaRPr>
        </a:p>
      </dsp:txBody>
      <dsp:txXfrm>
        <a:off x="73351" y="886695"/>
        <a:ext cx="11014538" cy="1355905"/>
      </dsp:txXfrm>
    </dsp:sp>
    <dsp:sp modelId="{C1A7C97C-39BC-447D-9869-D05A1EE0DB26}">
      <dsp:nvSpPr>
        <dsp:cNvPr id="0" name=""/>
        <dsp:cNvSpPr/>
      </dsp:nvSpPr>
      <dsp:spPr>
        <a:xfrm>
          <a:off x="0" y="2568425"/>
          <a:ext cx="11161240" cy="555285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3200" kern="1200" dirty="0"/>
        </a:p>
      </dsp:txBody>
      <dsp:txXfrm>
        <a:off x="27107" y="2595532"/>
        <a:ext cx="11107026" cy="501071"/>
      </dsp:txXfrm>
    </dsp:sp>
    <dsp:sp modelId="{C5F2657E-B6B2-46B5-AC94-5A1347077BD1}">
      <dsp:nvSpPr>
        <dsp:cNvPr id="0" name=""/>
        <dsp:cNvSpPr/>
      </dsp:nvSpPr>
      <dsp:spPr>
        <a:xfrm>
          <a:off x="0" y="3439626"/>
          <a:ext cx="11161240" cy="1009322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7030A0"/>
              </a:solidFill>
            </a:rPr>
            <a:t>3. Примеры, модель и характеристики заданий для оценки креативного мышления</a:t>
          </a:r>
          <a:endParaRPr lang="ru-RU" sz="3200" b="1" kern="1200" dirty="0">
            <a:solidFill>
              <a:srgbClr val="7030A0"/>
            </a:solidFill>
          </a:endParaRPr>
        </a:p>
      </dsp:txBody>
      <dsp:txXfrm>
        <a:off x="49271" y="3488897"/>
        <a:ext cx="11062698" cy="910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7DB7A-1001-478F-A79C-7CD746E4414A}">
      <dsp:nvSpPr>
        <dsp:cNvPr id="0" name=""/>
        <dsp:cNvSpPr/>
      </dsp:nvSpPr>
      <dsp:spPr>
        <a:xfrm>
          <a:off x="0" y="0"/>
          <a:ext cx="11161240" cy="215771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bg1"/>
              </a:solidFill>
            </a:rPr>
            <a:t>1</a:t>
          </a:r>
          <a:r>
            <a:rPr lang="ru-RU" sz="4000" b="1" kern="1200" dirty="0" smtClean="0">
              <a:solidFill>
                <a:schemeClr val="bg1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4000" b="1" kern="1200" dirty="0">
            <a:solidFill>
              <a:schemeClr val="bg1"/>
            </a:solidFill>
          </a:endParaRPr>
        </a:p>
      </dsp:txBody>
      <dsp:txXfrm>
        <a:off x="105331" y="105331"/>
        <a:ext cx="10950578" cy="1947050"/>
      </dsp:txXfrm>
    </dsp:sp>
    <dsp:sp modelId="{C1A7C97C-39BC-447D-9869-D05A1EE0DB26}">
      <dsp:nvSpPr>
        <dsp:cNvPr id="0" name=""/>
        <dsp:cNvSpPr/>
      </dsp:nvSpPr>
      <dsp:spPr>
        <a:xfrm>
          <a:off x="0" y="2503597"/>
          <a:ext cx="11161240" cy="688135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2800" b="0" kern="1200" dirty="0"/>
        </a:p>
      </dsp:txBody>
      <dsp:txXfrm>
        <a:off x="33592" y="2537189"/>
        <a:ext cx="11094056" cy="620951"/>
      </dsp:txXfrm>
    </dsp:sp>
    <dsp:sp modelId="{C5F2657E-B6B2-46B5-AC94-5A1347077BD1}">
      <dsp:nvSpPr>
        <dsp:cNvPr id="0" name=""/>
        <dsp:cNvSpPr/>
      </dsp:nvSpPr>
      <dsp:spPr>
        <a:xfrm>
          <a:off x="0" y="3809147"/>
          <a:ext cx="11161240" cy="1011239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rgbClr val="7030A0"/>
              </a:solidFill>
            </a:rPr>
            <a:t>3. Модель и характеристики задания для оценки креативного мышления</a:t>
          </a:r>
          <a:endParaRPr lang="ru-RU" sz="2800" b="0" kern="1200" dirty="0">
            <a:solidFill>
              <a:srgbClr val="7030A0"/>
            </a:solidFill>
          </a:endParaRPr>
        </a:p>
      </dsp:txBody>
      <dsp:txXfrm>
        <a:off x="49365" y="3858512"/>
        <a:ext cx="11062510" cy="9125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D0326-0669-4681-8F21-F438FD3BE2CD}">
      <dsp:nvSpPr>
        <dsp:cNvPr id="0" name=""/>
        <dsp:cNvSpPr/>
      </dsp:nvSpPr>
      <dsp:spPr>
        <a:xfrm rot="490031">
          <a:off x="4011602" y="1165987"/>
          <a:ext cx="2514617" cy="2514617"/>
        </a:xfrm>
        <a:prstGeom prst="gear9">
          <a:avLst/>
        </a:prstGeom>
        <a:solidFill>
          <a:srgbClr val="FF99FF"/>
        </a:solidFill>
        <a:ln w="25400" cap="flat" cmpd="sng" algn="ctr">
          <a:solidFill>
            <a:srgbClr val="CC00F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</a:rPr>
            <a:t>Общее образование</a:t>
          </a:r>
          <a:endParaRPr lang="ru-RU" sz="2000" b="1" kern="1200" dirty="0">
            <a:solidFill>
              <a:srgbClr val="7030A0"/>
            </a:solidFill>
          </a:endParaRPr>
        </a:p>
      </dsp:txBody>
      <dsp:txXfrm>
        <a:off x="4520276" y="1755247"/>
        <a:ext cx="1503517" cy="1292565"/>
      </dsp:txXfrm>
    </dsp:sp>
    <dsp:sp modelId="{AA61F8AE-B939-4605-83E8-2477CD74C773}">
      <dsp:nvSpPr>
        <dsp:cNvPr id="0" name=""/>
        <dsp:cNvSpPr/>
      </dsp:nvSpPr>
      <dsp:spPr>
        <a:xfrm rot="248122">
          <a:off x="1763146" y="1667218"/>
          <a:ext cx="2715000" cy="1777240"/>
        </a:xfrm>
        <a:prstGeom prst="gear6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Профессио-нальное</a:t>
          </a:r>
          <a:r>
            <a:rPr lang="ru-RU" sz="2000" b="1" kern="1200" dirty="0" smtClean="0"/>
            <a:t> образование</a:t>
          </a:r>
          <a:endParaRPr lang="ru-RU" sz="2000" b="1" kern="1200" dirty="0"/>
        </a:p>
      </dsp:txBody>
      <dsp:txXfrm>
        <a:off x="2346886" y="2117348"/>
        <a:ext cx="1547520" cy="876980"/>
      </dsp:txXfrm>
    </dsp:sp>
    <dsp:sp modelId="{F70F2F75-F0A1-46C0-9720-4CF5AD6E6AAE}">
      <dsp:nvSpPr>
        <dsp:cNvPr id="0" name=""/>
        <dsp:cNvSpPr/>
      </dsp:nvSpPr>
      <dsp:spPr>
        <a:xfrm rot="697397">
          <a:off x="3700782" y="925791"/>
          <a:ext cx="3770373" cy="2490498"/>
        </a:xfrm>
        <a:prstGeom prst="circularArrow">
          <a:avLst>
            <a:gd name="adj1" fmla="val 4878"/>
            <a:gd name="adj2" fmla="val 312630"/>
            <a:gd name="adj3" fmla="val 3170613"/>
            <a:gd name="adj4" fmla="val 15183705"/>
            <a:gd name="adj5" fmla="val 569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1C698A-51EF-4467-8CAD-7690C720E4A2}">
      <dsp:nvSpPr>
        <dsp:cNvPr id="0" name=""/>
        <dsp:cNvSpPr/>
      </dsp:nvSpPr>
      <dsp:spPr>
        <a:xfrm rot="19401348">
          <a:off x="1386782" y="774926"/>
          <a:ext cx="3064377" cy="233859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B364C-A866-45B4-91B1-75DDCD8DC8C2}">
      <dsp:nvSpPr>
        <dsp:cNvPr id="0" name=""/>
        <dsp:cNvSpPr/>
      </dsp:nvSpPr>
      <dsp:spPr>
        <a:xfrm rot="2681208">
          <a:off x="1180121" y="2107149"/>
          <a:ext cx="416523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416523" y="326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5D3851-7C6E-4544-831C-8450EE2735A6}">
      <dsp:nvSpPr>
        <dsp:cNvPr id="0" name=""/>
        <dsp:cNvSpPr/>
      </dsp:nvSpPr>
      <dsp:spPr>
        <a:xfrm>
          <a:off x="1240316" y="1473105"/>
          <a:ext cx="709437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709437" y="326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249028-8956-40FC-BF5F-6F0E75A290FC}">
      <dsp:nvSpPr>
        <dsp:cNvPr id="0" name=""/>
        <dsp:cNvSpPr/>
      </dsp:nvSpPr>
      <dsp:spPr>
        <a:xfrm rot="18974376">
          <a:off x="1180366" y="851756"/>
          <a:ext cx="431671" cy="65214"/>
        </a:xfrm>
        <a:custGeom>
          <a:avLst/>
          <a:gdLst/>
          <a:ahLst/>
          <a:cxnLst/>
          <a:rect l="0" t="0" r="0" b="0"/>
          <a:pathLst>
            <a:path>
              <a:moveTo>
                <a:pt x="0" y="32607"/>
              </a:moveTo>
              <a:lnTo>
                <a:pt x="431671" y="326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36DE50-3096-4475-862E-EBFD51DB9D69}">
      <dsp:nvSpPr>
        <dsp:cNvPr id="0" name=""/>
        <dsp:cNvSpPr/>
      </dsp:nvSpPr>
      <dsp:spPr>
        <a:xfrm>
          <a:off x="-413630" y="560709"/>
          <a:ext cx="2321997" cy="189000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46BF0B-AF79-4010-B671-26D3220F4FE1}">
      <dsp:nvSpPr>
        <dsp:cNvPr id="0" name=""/>
        <dsp:cNvSpPr/>
      </dsp:nvSpPr>
      <dsp:spPr>
        <a:xfrm>
          <a:off x="1165326" y="55958"/>
          <a:ext cx="1439997" cy="720003"/>
        </a:xfrm>
        <a:prstGeom prst="ellipse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читать</a:t>
          </a:r>
          <a:endParaRPr lang="ru-RU" sz="2400" b="1" kern="1200" dirty="0"/>
        </a:p>
      </dsp:txBody>
      <dsp:txXfrm>
        <a:off x="1376209" y="161400"/>
        <a:ext cx="1018231" cy="509119"/>
      </dsp:txXfrm>
    </dsp:sp>
    <dsp:sp modelId="{8D240A45-A537-4C6E-B5D1-128DA31A17CE}">
      <dsp:nvSpPr>
        <dsp:cNvPr id="0" name=""/>
        <dsp:cNvSpPr/>
      </dsp:nvSpPr>
      <dsp:spPr>
        <a:xfrm>
          <a:off x="1949754" y="1145710"/>
          <a:ext cx="1439997" cy="720003"/>
        </a:xfrm>
        <a:prstGeom prst="ellipse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писать</a:t>
          </a:r>
          <a:endParaRPr lang="ru-RU" sz="2400" b="1" kern="1200" dirty="0"/>
        </a:p>
      </dsp:txBody>
      <dsp:txXfrm>
        <a:off x="2160637" y="1251152"/>
        <a:ext cx="1018231" cy="509119"/>
      </dsp:txXfrm>
    </dsp:sp>
    <dsp:sp modelId="{D6CF5505-97F3-4CD8-8EB6-DF1F856658E2}">
      <dsp:nvSpPr>
        <dsp:cNvPr id="0" name=""/>
        <dsp:cNvSpPr/>
      </dsp:nvSpPr>
      <dsp:spPr>
        <a:xfrm>
          <a:off x="1141267" y="2247496"/>
          <a:ext cx="1439997" cy="720003"/>
        </a:xfrm>
        <a:prstGeom prst="ellipse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считать</a:t>
          </a:r>
          <a:endParaRPr lang="ru-RU" sz="2400" b="1" kern="1200" dirty="0"/>
        </a:p>
      </dsp:txBody>
      <dsp:txXfrm>
        <a:off x="1352150" y="2352938"/>
        <a:ext cx="1018231" cy="5091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EFA76-E0B1-48EB-B189-FEED8870458F}">
      <dsp:nvSpPr>
        <dsp:cNvPr id="0" name=""/>
        <dsp:cNvSpPr/>
      </dsp:nvSpPr>
      <dsp:spPr>
        <a:xfrm rot="9640811">
          <a:off x="1675710" y="2571504"/>
          <a:ext cx="3115834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3115834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76C028-F18F-494A-92B3-5AD87F260DB5}">
      <dsp:nvSpPr>
        <dsp:cNvPr id="0" name=""/>
        <dsp:cNvSpPr/>
      </dsp:nvSpPr>
      <dsp:spPr>
        <a:xfrm rot="8581376">
          <a:off x="2918404" y="2784772"/>
          <a:ext cx="1985026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1985026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84DF2B-ACD1-498D-B1A5-E48321382433}">
      <dsp:nvSpPr>
        <dsp:cNvPr id="0" name=""/>
        <dsp:cNvSpPr/>
      </dsp:nvSpPr>
      <dsp:spPr>
        <a:xfrm rot="10502614">
          <a:off x="2720086" y="2055569"/>
          <a:ext cx="1987442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1987442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552A5D-D445-4C75-A170-F65A4244DEA0}">
      <dsp:nvSpPr>
        <dsp:cNvPr id="0" name=""/>
        <dsp:cNvSpPr/>
      </dsp:nvSpPr>
      <dsp:spPr>
        <a:xfrm rot="11225442">
          <a:off x="1885286" y="1725982"/>
          <a:ext cx="2829346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2829346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B87E9B-9289-435A-ABF4-5F0302B85A88}">
      <dsp:nvSpPr>
        <dsp:cNvPr id="0" name=""/>
        <dsp:cNvSpPr/>
      </dsp:nvSpPr>
      <dsp:spPr>
        <a:xfrm rot="10100942">
          <a:off x="5188039" y="1891220"/>
          <a:ext cx="172201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172201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33A4F8-0C26-4C18-A764-53D5FE5209CB}">
      <dsp:nvSpPr>
        <dsp:cNvPr id="0" name=""/>
        <dsp:cNvSpPr/>
      </dsp:nvSpPr>
      <dsp:spPr>
        <a:xfrm rot="12260303">
          <a:off x="2631165" y="1346313"/>
          <a:ext cx="2169031" cy="26499"/>
        </a:xfrm>
        <a:custGeom>
          <a:avLst/>
          <a:gdLst/>
          <a:ahLst/>
          <a:cxnLst/>
          <a:rect l="0" t="0" r="0" b="0"/>
          <a:pathLst>
            <a:path>
              <a:moveTo>
                <a:pt x="0" y="13249"/>
              </a:moveTo>
              <a:lnTo>
                <a:pt x="2169031" y="132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FD3247-4194-4235-B96F-E5F135D41CCE}">
      <dsp:nvSpPr>
        <dsp:cNvPr id="0" name=""/>
        <dsp:cNvSpPr/>
      </dsp:nvSpPr>
      <dsp:spPr>
        <a:xfrm>
          <a:off x="3637203" y="1084732"/>
          <a:ext cx="1700136" cy="173495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37DF21-2FC6-4EFC-95E0-553923C1769F}">
      <dsp:nvSpPr>
        <dsp:cNvPr id="0" name=""/>
        <dsp:cNvSpPr/>
      </dsp:nvSpPr>
      <dsp:spPr>
        <a:xfrm>
          <a:off x="523255" y="455473"/>
          <a:ext cx="3419999" cy="467103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информационная</a:t>
          </a:r>
          <a:endParaRPr lang="ru-RU" sz="2400" b="1" kern="1200" dirty="0"/>
        </a:p>
      </dsp:txBody>
      <dsp:txXfrm>
        <a:off x="1024102" y="523879"/>
        <a:ext cx="2418305" cy="330291"/>
      </dsp:txXfrm>
    </dsp:sp>
    <dsp:sp modelId="{85C346F7-950B-4B96-A980-207B04627648}">
      <dsp:nvSpPr>
        <dsp:cNvPr id="0" name=""/>
        <dsp:cNvSpPr/>
      </dsp:nvSpPr>
      <dsp:spPr>
        <a:xfrm>
          <a:off x="5154805" y="1460406"/>
          <a:ext cx="1197865" cy="690343"/>
        </a:xfrm>
        <a:prstGeom prst="ellipse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PISA</a:t>
          </a:r>
          <a:endParaRPr lang="ru-RU" sz="3200" kern="1200" dirty="0"/>
        </a:p>
      </dsp:txBody>
      <dsp:txXfrm>
        <a:off x="5330228" y="1561504"/>
        <a:ext cx="847019" cy="488147"/>
      </dsp:txXfrm>
    </dsp:sp>
    <dsp:sp modelId="{6FD19D46-EFCB-4941-8E7D-CB62FAA26941}">
      <dsp:nvSpPr>
        <dsp:cNvPr id="0" name=""/>
        <dsp:cNvSpPr/>
      </dsp:nvSpPr>
      <dsp:spPr>
        <a:xfrm>
          <a:off x="0" y="1220579"/>
          <a:ext cx="2016001" cy="467103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налоговая</a:t>
          </a:r>
          <a:endParaRPr lang="ru-RU" sz="2400" b="1" kern="1200" dirty="0"/>
        </a:p>
      </dsp:txBody>
      <dsp:txXfrm>
        <a:off x="295237" y="1288985"/>
        <a:ext cx="1425527" cy="330291"/>
      </dsp:txXfrm>
    </dsp:sp>
    <dsp:sp modelId="{124F1FA0-DD08-46D8-8435-832A56C17703}">
      <dsp:nvSpPr>
        <dsp:cNvPr id="0" name=""/>
        <dsp:cNvSpPr/>
      </dsp:nvSpPr>
      <dsp:spPr>
        <a:xfrm>
          <a:off x="0" y="1987004"/>
          <a:ext cx="2844002" cy="561132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компьютерная</a:t>
          </a:r>
          <a:endParaRPr lang="ru-RU" sz="2400" b="1" kern="1200" dirty="0"/>
        </a:p>
      </dsp:txBody>
      <dsp:txXfrm>
        <a:off x="416494" y="2069180"/>
        <a:ext cx="2011014" cy="396780"/>
      </dsp:txXfrm>
    </dsp:sp>
    <dsp:sp modelId="{55D69681-79C9-400E-9BA1-40A459695145}">
      <dsp:nvSpPr>
        <dsp:cNvPr id="0" name=""/>
        <dsp:cNvSpPr/>
      </dsp:nvSpPr>
      <dsp:spPr>
        <a:xfrm>
          <a:off x="1463898" y="3384089"/>
          <a:ext cx="2591998" cy="561132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гражданская</a:t>
          </a:r>
          <a:endParaRPr lang="ru-RU" sz="2400" b="1" kern="1200" dirty="0"/>
        </a:p>
      </dsp:txBody>
      <dsp:txXfrm>
        <a:off x="1843487" y="3466265"/>
        <a:ext cx="1832820" cy="396780"/>
      </dsp:txXfrm>
    </dsp:sp>
    <dsp:sp modelId="{274E78E9-6DC6-405B-A548-1ABA6E18F495}">
      <dsp:nvSpPr>
        <dsp:cNvPr id="0" name=""/>
        <dsp:cNvSpPr/>
      </dsp:nvSpPr>
      <dsp:spPr>
        <a:xfrm>
          <a:off x="1050092" y="2854589"/>
          <a:ext cx="734016" cy="734016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/>
            <a:t>?</a:t>
          </a:r>
          <a:endParaRPr lang="ru-RU" sz="4800" b="1" kern="1200" dirty="0"/>
        </a:p>
      </dsp:txBody>
      <dsp:txXfrm>
        <a:off x="1157586" y="2962083"/>
        <a:ext cx="519028" cy="5190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730259-180F-44D8-8D43-E2B49A0A1909}">
      <dsp:nvSpPr>
        <dsp:cNvPr id="0" name=""/>
        <dsp:cNvSpPr/>
      </dsp:nvSpPr>
      <dsp:spPr>
        <a:xfrm>
          <a:off x="1995843" y="98399"/>
          <a:ext cx="5503456" cy="4496756"/>
        </a:xfrm>
        <a:prstGeom prst="pie">
          <a:avLst>
            <a:gd name="adj1" fmla="val 16200000"/>
            <a:gd name="adj2" fmla="val 20520000"/>
          </a:avLst>
        </a:prstGeom>
        <a:solidFill>
          <a:srgbClr val="CC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Математическая грамотность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4866813" y="854282"/>
        <a:ext cx="1768968" cy="963590"/>
      </dsp:txXfrm>
    </dsp:sp>
    <dsp:sp modelId="{C02E0DBA-4773-4B31-9D45-1DE60ED1659E}">
      <dsp:nvSpPr>
        <dsp:cNvPr id="0" name=""/>
        <dsp:cNvSpPr/>
      </dsp:nvSpPr>
      <dsp:spPr>
        <a:xfrm>
          <a:off x="2482877" y="480620"/>
          <a:ext cx="4596976" cy="3942586"/>
        </a:xfrm>
        <a:prstGeom prst="pie">
          <a:avLst>
            <a:gd name="adj1" fmla="val 20520000"/>
            <a:gd name="adj2" fmla="val 3240000"/>
          </a:avLst>
        </a:prstGeom>
        <a:solidFill>
          <a:srgbClr val="66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Естественно-научная грамотность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5443549" y="2282006"/>
        <a:ext cx="1368147" cy="938711"/>
      </dsp:txXfrm>
    </dsp:sp>
    <dsp:sp modelId="{52A8D2D3-5C79-4E3A-8C5F-D68F0A7A7DE9}">
      <dsp:nvSpPr>
        <dsp:cNvPr id="0" name=""/>
        <dsp:cNvSpPr/>
      </dsp:nvSpPr>
      <dsp:spPr>
        <a:xfrm>
          <a:off x="2331170" y="498434"/>
          <a:ext cx="4722035" cy="4036498"/>
        </a:xfrm>
        <a:prstGeom prst="pie">
          <a:avLst>
            <a:gd name="adj1" fmla="val 3240000"/>
            <a:gd name="adj2" fmla="val 7560000"/>
          </a:avLst>
        </a:prstGeom>
        <a:solidFill>
          <a:srgbClr val="6C27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</a:rPr>
            <a:t>Финансовая грамотность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4017611" y="3333594"/>
        <a:ext cx="1349152" cy="1057178"/>
      </dsp:txXfrm>
    </dsp:sp>
    <dsp:sp modelId="{F413D74B-709E-4102-A4F3-8531122497C1}">
      <dsp:nvSpPr>
        <dsp:cNvPr id="0" name=""/>
        <dsp:cNvSpPr/>
      </dsp:nvSpPr>
      <dsp:spPr>
        <a:xfrm>
          <a:off x="2246171" y="480620"/>
          <a:ext cx="4713677" cy="3942586"/>
        </a:xfrm>
        <a:prstGeom prst="pie">
          <a:avLst>
            <a:gd name="adj1" fmla="val 7560000"/>
            <a:gd name="adj2" fmla="val 11880000"/>
          </a:avLst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Разрешение проблем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 Глобальные компетенции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</a:rPr>
            <a:t>Креативное мышление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2521136" y="2282006"/>
        <a:ext cx="1402880" cy="938711"/>
      </dsp:txXfrm>
    </dsp:sp>
    <dsp:sp modelId="{FF7994F6-6A63-43C0-B483-F4AEEC0CCA9B}">
      <dsp:nvSpPr>
        <dsp:cNvPr id="0" name=""/>
        <dsp:cNvSpPr/>
      </dsp:nvSpPr>
      <dsp:spPr>
        <a:xfrm>
          <a:off x="2419079" y="379742"/>
          <a:ext cx="4358647" cy="3722432"/>
        </a:xfrm>
        <a:prstGeom prst="pie">
          <a:avLst>
            <a:gd name="adj1" fmla="val 11880000"/>
            <a:gd name="adj2" fmla="val 1620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Читательская грамотность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102972" y="1005465"/>
        <a:ext cx="1400993" cy="797664"/>
      </dsp:txXfrm>
    </dsp:sp>
    <dsp:sp modelId="{66EF91AA-B1FF-4508-A97B-C54B4E63322E}">
      <dsp:nvSpPr>
        <dsp:cNvPr id="0" name=""/>
        <dsp:cNvSpPr/>
      </dsp:nvSpPr>
      <dsp:spPr>
        <a:xfrm>
          <a:off x="2855004" y="-50068"/>
          <a:ext cx="4430715" cy="4430715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B2B2B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A29591-AE91-42F1-A04D-E08403BAECF8}">
      <dsp:nvSpPr>
        <dsp:cNvPr id="0" name=""/>
        <dsp:cNvSpPr/>
      </dsp:nvSpPr>
      <dsp:spPr>
        <a:xfrm>
          <a:off x="2181622" y="166958"/>
          <a:ext cx="5193064" cy="456984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solidFill>
          <a:srgbClr val="B2B2B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50D0BB-730C-4932-BD99-918251DA6B62}">
      <dsp:nvSpPr>
        <dsp:cNvPr id="0" name=""/>
        <dsp:cNvSpPr/>
      </dsp:nvSpPr>
      <dsp:spPr>
        <a:xfrm>
          <a:off x="2486746" y="723120"/>
          <a:ext cx="4430715" cy="4430715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EF618-D659-438B-9C2A-ECFAAB3B4DA9}">
      <dsp:nvSpPr>
        <dsp:cNvPr id="0" name=""/>
        <dsp:cNvSpPr/>
      </dsp:nvSpPr>
      <dsp:spPr>
        <a:xfrm>
          <a:off x="1705138" y="245869"/>
          <a:ext cx="4430715" cy="4430715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11838C-59EC-4BFB-89CF-14CE0FDEA300}">
      <dsp:nvSpPr>
        <dsp:cNvPr id="0" name=""/>
        <dsp:cNvSpPr/>
      </dsp:nvSpPr>
      <dsp:spPr>
        <a:xfrm>
          <a:off x="2048738" y="-29144"/>
          <a:ext cx="4870242" cy="4261905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solidFill>
          <a:srgbClr val="B2B2B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7DB7A-1001-478F-A79C-7CD746E4414A}">
      <dsp:nvSpPr>
        <dsp:cNvPr id="0" name=""/>
        <dsp:cNvSpPr/>
      </dsp:nvSpPr>
      <dsp:spPr>
        <a:xfrm>
          <a:off x="0" y="160080"/>
          <a:ext cx="11161240" cy="1535998"/>
        </a:xfrm>
        <a:prstGeom prst="roundRect">
          <a:avLst/>
        </a:pr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solidFill>
                <a:srgbClr val="7030A0"/>
              </a:solidFill>
            </a:rPr>
            <a:t>1</a:t>
          </a:r>
          <a:r>
            <a:rPr lang="ru-RU" sz="2800" b="0" kern="1200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2800" b="0" kern="1200" dirty="0">
            <a:solidFill>
              <a:srgbClr val="7030A0"/>
            </a:solidFill>
          </a:endParaRPr>
        </a:p>
      </dsp:txBody>
      <dsp:txXfrm>
        <a:off x="74981" y="235061"/>
        <a:ext cx="11011278" cy="1386036"/>
      </dsp:txXfrm>
    </dsp:sp>
    <dsp:sp modelId="{C1A7C97C-39BC-447D-9869-D05A1EE0DB26}">
      <dsp:nvSpPr>
        <dsp:cNvPr id="0" name=""/>
        <dsp:cNvSpPr/>
      </dsp:nvSpPr>
      <dsp:spPr>
        <a:xfrm>
          <a:off x="0" y="2059441"/>
          <a:ext cx="11161240" cy="1079994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bg1"/>
              </a:solidFill>
            </a:rPr>
            <a:t>2. Модель оценки креативного мышления</a:t>
          </a:r>
          <a:endParaRPr lang="ru-RU" sz="3600" b="1" kern="1200" dirty="0">
            <a:solidFill>
              <a:schemeClr val="bg1"/>
            </a:solidFill>
          </a:endParaRPr>
        </a:p>
      </dsp:txBody>
      <dsp:txXfrm>
        <a:off x="52721" y="2112162"/>
        <a:ext cx="11055798" cy="974552"/>
      </dsp:txXfrm>
    </dsp:sp>
    <dsp:sp modelId="{C5F2657E-B6B2-46B5-AC94-5A1347077BD1}">
      <dsp:nvSpPr>
        <dsp:cNvPr id="0" name=""/>
        <dsp:cNvSpPr/>
      </dsp:nvSpPr>
      <dsp:spPr>
        <a:xfrm>
          <a:off x="0" y="3551075"/>
          <a:ext cx="11161240" cy="104400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rgbClr val="7030A0"/>
              </a:solidFill>
            </a:rPr>
            <a:t>3. Модель и характеристики задания для оценки креативного мышления</a:t>
          </a:r>
          <a:endParaRPr lang="ru-RU" sz="2800" b="0" kern="1200" dirty="0">
            <a:solidFill>
              <a:srgbClr val="7030A0"/>
            </a:solidFill>
          </a:endParaRPr>
        </a:p>
      </dsp:txBody>
      <dsp:txXfrm>
        <a:off x="50964" y="3602039"/>
        <a:ext cx="11059312" cy="94207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E7480-629D-4EA4-916B-491337D392FC}">
      <dsp:nvSpPr>
        <dsp:cNvPr id="0" name=""/>
        <dsp:cNvSpPr/>
      </dsp:nvSpPr>
      <dsp:spPr>
        <a:xfrm>
          <a:off x="1075287" y="-171203"/>
          <a:ext cx="2988003" cy="2628004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rgbClr val="7030A0"/>
              </a:solidFill>
            </a:rPr>
            <a:t>Выдвижение креативных идей</a:t>
          </a:r>
        </a:p>
      </dsp:txBody>
      <dsp:txXfrm>
        <a:off x="2650036" y="385683"/>
        <a:ext cx="1067143" cy="782144"/>
      </dsp:txXfrm>
    </dsp:sp>
    <dsp:sp modelId="{612E1D1D-80DF-434F-9B53-4AF0D177CE22}">
      <dsp:nvSpPr>
        <dsp:cNvPr id="0" name=""/>
        <dsp:cNvSpPr/>
      </dsp:nvSpPr>
      <dsp:spPr>
        <a:xfrm>
          <a:off x="1007158" y="-102424"/>
          <a:ext cx="2988003" cy="2628004"/>
        </a:xfrm>
        <a:prstGeom prst="pie">
          <a:avLst>
            <a:gd name="adj1" fmla="val 1800000"/>
            <a:gd name="adj2" fmla="val 9000000"/>
          </a:avLst>
        </a:prstGeom>
        <a:solidFill>
          <a:schemeClr val="accent4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rgbClr val="7030A0"/>
              </a:solidFill>
            </a:rPr>
            <a:t>Уточнение и совершенствование идей</a:t>
          </a:r>
        </a:p>
      </dsp:txBody>
      <dsp:txXfrm>
        <a:off x="1718588" y="1602650"/>
        <a:ext cx="1600715" cy="688286"/>
      </dsp:txXfrm>
    </dsp:sp>
    <dsp:sp modelId="{87A1A72C-3AB1-47C0-90D5-398E6760E241}">
      <dsp:nvSpPr>
        <dsp:cNvPr id="0" name=""/>
        <dsp:cNvSpPr/>
      </dsp:nvSpPr>
      <dsp:spPr>
        <a:xfrm>
          <a:off x="966459" y="-173001"/>
          <a:ext cx="2988003" cy="2628004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rgbClr val="7030A0"/>
              </a:solidFill>
            </a:rPr>
            <a:t>Выдвижение </a:t>
          </a:r>
          <a:r>
            <a:rPr lang="ru-RU" sz="1400" b="1" kern="1200" dirty="0" err="1" smtClean="0">
              <a:solidFill>
                <a:srgbClr val="7030A0"/>
              </a:solidFill>
            </a:rPr>
            <a:t>разнообраз-ных</a:t>
          </a:r>
          <a:r>
            <a:rPr lang="ru-RU" sz="1400" b="1" kern="1200" dirty="0" smtClean="0">
              <a:solidFill>
                <a:srgbClr val="7030A0"/>
              </a:solidFill>
            </a:rPr>
            <a:t> </a:t>
          </a:r>
          <a:r>
            <a:rPr lang="ru-RU" sz="1400" b="1" kern="1200" dirty="0">
              <a:solidFill>
                <a:srgbClr val="7030A0"/>
              </a:solidFill>
            </a:rPr>
            <a:t>идей</a:t>
          </a:r>
        </a:p>
      </dsp:txBody>
      <dsp:txXfrm>
        <a:off x="1312569" y="383885"/>
        <a:ext cx="1067143" cy="782144"/>
      </dsp:txXfrm>
    </dsp:sp>
    <dsp:sp modelId="{47505B7A-D6FC-401B-9D8D-AC22B2D65A95}">
      <dsp:nvSpPr>
        <dsp:cNvPr id="0" name=""/>
        <dsp:cNvSpPr/>
      </dsp:nvSpPr>
      <dsp:spPr>
        <a:xfrm>
          <a:off x="1121613" y="-270762"/>
          <a:ext cx="3059999" cy="280800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58F4398-F0A8-402E-AD9E-BDDFB41A2E01}">
      <dsp:nvSpPr>
        <dsp:cNvPr id="0" name=""/>
        <dsp:cNvSpPr/>
      </dsp:nvSpPr>
      <dsp:spPr>
        <a:xfrm>
          <a:off x="815380" y="-155471"/>
          <a:ext cx="3275997" cy="280800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768C90D-36A6-4192-9F30-D06859163ACC}">
      <dsp:nvSpPr>
        <dsp:cNvPr id="0" name=""/>
        <dsp:cNvSpPr/>
      </dsp:nvSpPr>
      <dsp:spPr>
        <a:xfrm>
          <a:off x="818890" y="-210999"/>
          <a:ext cx="2987999" cy="288000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DE7480-629D-4EA4-916B-491337D392FC}">
      <dsp:nvSpPr>
        <dsp:cNvPr id="0" name=""/>
        <dsp:cNvSpPr/>
      </dsp:nvSpPr>
      <dsp:spPr>
        <a:xfrm>
          <a:off x="710757" y="-64092"/>
          <a:ext cx="2519997" cy="234000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/>
            <a:t>Отбор креативных идей</a:t>
          </a:r>
        </a:p>
      </dsp:txBody>
      <dsp:txXfrm>
        <a:off x="2087756" y="548764"/>
        <a:ext cx="899998" cy="1114286"/>
      </dsp:txXfrm>
    </dsp:sp>
    <dsp:sp modelId="{612E1D1D-80DF-434F-9B53-4AF0D177CE22}">
      <dsp:nvSpPr>
        <dsp:cNvPr id="0" name=""/>
        <dsp:cNvSpPr/>
      </dsp:nvSpPr>
      <dsp:spPr>
        <a:xfrm>
          <a:off x="709384" y="-65430"/>
          <a:ext cx="2519997" cy="234000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/>
            <a:t>Оценка сильных и слабых сторон идей</a:t>
          </a:r>
        </a:p>
      </dsp:txBody>
      <dsp:txXfrm>
        <a:off x="952384" y="547427"/>
        <a:ext cx="899998" cy="1114286"/>
      </dsp:txXfrm>
    </dsp:sp>
    <dsp:sp modelId="{C8E28254-6286-4F07-9103-881DD264C459}">
      <dsp:nvSpPr>
        <dsp:cNvPr id="0" name=""/>
        <dsp:cNvSpPr/>
      </dsp:nvSpPr>
      <dsp:spPr>
        <a:xfrm>
          <a:off x="596345" y="-122763"/>
          <a:ext cx="2735992" cy="2448001"/>
        </a:xfrm>
        <a:prstGeom prst="circularArrow">
          <a:avLst>
            <a:gd name="adj1" fmla="val 5085"/>
            <a:gd name="adj2" fmla="val 327528"/>
            <a:gd name="adj3" fmla="val 50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985E411-20C8-4B52-87D4-285F9013DAAE}">
      <dsp:nvSpPr>
        <dsp:cNvPr id="0" name=""/>
        <dsp:cNvSpPr/>
      </dsp:nvSpPr>
      <dsp:spPr>
        <a:xfrm>
          <a:off x="612970" y="-142098"/>
          <a:ext cx="2699996" cy="2483997"/>
        </a:xfrm>
        <a:prstGeom prst="circularArrow">
          <a:avLst>
            <a:gd name="adj1" fmla="val 5085"/>
            <a:gd name="adj2" fmla="val 327528"/>
            <a:gd name="adj3" fmla="val 158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7DB7A-1001-478F-A79C-7CD746E4414A}">
      <dsp:nvSpPr>
        <dsp:cNvPr id="0" name=""/>
        <dsp:cNvSpPr/>
      </dsp:nvSpPr>
      <dsp:spPr>
        <a:xfrm>
          <a:off x="0" y="156966"/>
          <a:ext cx="11161240" cy="1512002"/>
        </a:xfrm>
        <a:prstGeom prst="roundRect">
          <a:avLst/>
        </a:pr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solidFill>
                <a:srgbClr val="7030A0"/>
              </a:solidFill>
            </a:rPr>
            <a:t>1</a:t>
          </a:r>
          <a:r>
            <a:rPr lang="ru-RU" sz="2800" b="0" kern="1200" dirty="0" smtClean="0">
              <a:solidFill>
                <a:srgbClr val="7030A0"/>
              </a:solidFill>
            </a:rPr>
            <a:t>. Актуальность проблемы оценки креативного мышления. Креативное мышление как одна из составляющих функциональной грамотности</a:t>
          </a:r>
          <a:endParaRPr lang="ru-RU" sz="2800" b="0" kern="1200" dirty="0">
            <a:solidFill>
              <a:srgbClr val="7030A0"/>
            </a:solidFill>
          </a:endParaRPr>
        </a:p>
      </dsp:txBody>
      <dsp:txXfrm>
        <a:off x="73810" y="230776"/>
        <a:ext cx="11013620" cy="1364382"/>
      </dsp:txXfrm>
    </dsp:sp>
    <dsp:sp modelId="{C1A7C97C-39BC-447D-9869-D05A1EE0DB26}">
      <dsp:nvSpPr>
        <dsp:cNvPr id="0" name=""/>
        <dsp:cNvSpPr/>
      </dsp:nvSpPr>
      <dsp:spPr>
        <a:xfrm>
          <a:off x="0" y="2023651"/>
          <a:ext cx="11161240" cy="850507"/>
        </a:xfrm>
        <a:prstGeom prst="roundRect">
          <a:avLst/>
        </a:pr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>
              <a:solidFill>
                <a:srgbClr val="7030A0"/>
              </a:solidFill>
            </a:rPr>
            <a:t>2. Модель оценки креативного мышления</a:t>
          </a:r>
          <a:endParaRPr lang="ru-RU" sz="2800" b="0" kern="1200" dirty="0">
            <a:solidFill>
              <a:srgbClr val="7030A0"/>
            </a:solidFill>
          </a:endParaRPr>
        </a:p>
      </dsp:txBody>
      <dsp:txXfrm>
        <a:off x="41518" y="2065169"/>
        <a:ext cx="11078204" cy="767471"/>
      </dsp:txXfrm>
    </dsp:sp>
    <dsp:sp modelId="{C5F2657E-B6B2-46B5-AC94-5A1347077BD1}">
      <dsp:nvSpPr>
        <dsp:cNvPr id="0" name=""/>
        <dsp:cNvSpPr/>
      </dsp:nvSpPr>
      <dsp:spPr>
        <a:xfrm>
          <a:off x="0" y="3127187"/>
          <a:ext cx="11161240" cy="1653745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bg1"/>
              </a:solidFill>
            </a:rPr>
            <a:t>3. Примеры, модель и характеристики заданий для оценки креативного мышления</a:t>
          </a:r>
          <a:endParaRPr lang="ru-RU" sz="3600" b="1" kern="1200" dirty="0">
            <a:solidFill>
              <a:schemeClr val="bg1"/>
            </a:solidFill>
          </a:endParaRPr>
        </a:p>
      </dsp:txBody>
      <dsp:txXfrm>
        <a:off x="80729" y="3207916"/>
        <a:ext cx="10999782" cy="149228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60B87-ACC1-4D8C-BE03-02CBCC6FDAD1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D27AE-CDD7-413A-92D0-58531DB375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687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78852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  <a:noFill/>
        </p:spPr>
        <p:txBody>
          <a:bodyPr/>
          <a:lstStyle/>
          <a:p>
            <a:fld id="{876606BA-0030-4ECF-A0B2-1D221DE62FE0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399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358DA-AB7E-4255-89C5-8DC93C0A79E6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40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7" Type="http://schemas.openxmlformats.org/officeDocument/2006/relationships/oleObject" Target="../embeddings/oleObject2.bin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emf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0D9CC-BB97-4C4C-A259-3A07600B3BD6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29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4289-3914-4A02-8459-AE421D6D8157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4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66258-0FBF-4A84-BA80-D6B3C6336D83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7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C8BBE-DA99-48FD-8072-E40DB1F9D8FF}" type="datetime1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15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010D5-613E-4B92-9B70-922E4FB68957}" type="datetime1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45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41C71-DC54-4DCD-9D20-85A402109199}" type="datetime1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973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8BA21-A9B3-41C3-9022-EA355E4C248D}" type="datetime1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6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CD090-0E84-401A-AB4C-97D6331EF5DE}" type="datetime1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826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51B35-9803-4986-8144-D5BB32F7E947}" type="datetime1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5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C822A-1166-4769-B5BC-4970E378A6CB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79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9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9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BBC41-EEB1-4E51-AC2D-D9BA6F1C10AD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036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екстов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35757105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8" name="Слайд think-cell" r:id="rId5" imgW="416" imgH="416" progId="TCLayout.ActiveDocument.1">
                  <p:embed/>
                </p:oleObj>
              </mc:Choice>
              <mc:Fallback>
                <p:oleObj name="Слайд think-cell" r:id="rId5" imgW="416" imgH="4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Текст 10"/>
          <p:cNvSpPr>
            <a:spLocks noGrp="1"/>
          </p:cNvSpPr>
          <p:nvPr>
            <p:ph type="body" sz="quarter" idx="12"/>
          </p:nvPr>
        </p:nvSpPr>
        <p:spPr>
          <a:xfrm>
            <a:off x="334433" y="1052736"/>
            <a:ext cx="11520000" cy="4896544"/>
          </a:xfrm>
        </p:spPr>
        <p:txBody>
          <a:bodyPr/>
          <a:lstStyle>
            <a:lvl1pPr>
              <a:spcBef>
                <a:spcPts val="600"/>
              </a:spcBef>
              <a:buClr>
                <a:srgbClr val="2D3494"/>
              </a:buClr>
              <a:defRPr sz="1400" b="0" i="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1pPr>
            <a:lvl2pPr>
              <a:spcBef>
                <a:spcPts val="600"/>
              </a:spcBef>
              <a:buClr>
                <a:srgbClr val="2D3494"/>
              </a:buClr>
              <a:defRPr sz="14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2pPr>
            <a:lvl3pPr>
              <a:buClr>
                <a:srgbClr val="2D3494"/>
              </a:buClr>
              <a:defRPr sz="14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3pPr>
            <a:lvl4pPr>
              <a:buClr>
                <a:srgbClr val="2D3494"/>
              </a:buClr>
              <a:defRPr sz="14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4pPr>
            <a:lvl5pPr>
              <a:buClr>
                <a:srgbClr val="2D3494"/>
              </a:buClr>
              <a:defRPr sz="14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334433" y="6453336"/>
            <a:ext cx="8425863" cy="288000"/>
          </a:xfrm>
        </p:spPr>
        <p:txBody>
          <a:bodyPr lIns="0" tIns="0" rIns="0" bIns="0" anchor="b" anchorCtr="0"/>
          <a:lstStyle>
            <a:lvl1pPr>
              <a:spcBef>
                <a:spcPts val="300"/>
              </a:spcBef>
              <a:defRPr sz="800" b="0" i="0" baseline="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/>
              <a:t>Примечания: 1 –</a:t>
            </a:r>
            <a:br>
              <a:rPr lang="ru-RU" dirty="0"/>
            </a:br>
            <a:r>
              <a:rPr lang="ru-RU" dirty="0"/>
              <a:t>Источники: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334433" y="180636"/>
            <a:ext cx="11520000" cy="6486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lnSpc>
                <a:spcPct val="100000"/>
              </a:lnSpc>
              <a:defRPr sz="2000" b="1">
                <a:solidFill>
                  <a:srgbClr val="2D3494"/>
                </a:solidFill>
                <a:latin typeface="Calibri" panose="020F0502020204030204" pitchFamily="34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 err="1"/>
              <a:t>ЗАГОЛОВОК</a:t>
            </a:r>
            <a:endParaRPr lang="ru-RU" dirty="0"/>
          </a:p>
        </p:txBody>
      </p:sp>
      <p:graphicFrame>
        <p:nvGraphicFramePr>
          <p:cNvPr id="8" name="Объект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18543840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9" name="Слайд think-cell" r:id="rId7" imgW="416" imgH="416" progId="TCLayout.ActiveDocument.1">
                  <p:embed/>
                </p:oleObj>
              </mc:Choice>
              <mc:Fallback>
                <p:oleObj name="Слайд think-cell" r:id="rId7" imgW="416" imgH="4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33983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90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0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0" y="1588"/>
                        <a:ext cx="1588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3"/>
            </p:custDataLst>
          </p:nvPr>
        </p:nvSpPr>
        <p:spPr>
          <a:xfrm>
            <a:off x="2" y="0"/>
            <a:ext cx="158751" cy="158750"/>
          </a:xfrm>
          <a:prstGeom prst="rect">
            <a:avLst/>
          </a:prstGeom>
          <a:solidFill>
            <a:srgbClr val="29BA74"/>
          </a:solidFill>
          <a:ln w="9525" cap="rnd" cmpd="sng" algn="ctr">
            <a:solidFill>
              <a:srgbClr val="29BA7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133" dirty="0">
              <a:solidFill>
                <a:srgbClr val="FFFFFF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C67E465D-F11D-484B-8C74-FAA6880BDA8B}" type="datetime1">
              <a:rPr lang="ru-RU" smtClean="0">
                <a:solidFill>
                  <a:srgbClr val="FFFFFF">
                    <a:lumMod val="50000"/>
                  </a:srgbClr>
                </a:solidFill>
              </a:rPr>
              <a:t>20.10.2021</a:t>
            </a:fld>
            <a:endParaRPr lang="en-US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3" y="3927887"/>
            <a:ext cx="5133975" cy="8617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533"/>
              </a:spcAft>
            </a:pPr>
            <a:r>
              <a:rPr lang="en-US" sz="622">
                <a:solidFill>
                  <a:srgbClr val="FFFFFF">
                    <a:lumMod val="50000"/>
                  </a:srgbClr>
                </a:solidFill>
                <a:cs typeface="Arial" panose="020B0604020202020204" pitchFamily="34" charset="0"/>
                <a:sym typeface="Arial" panose="020B0604020202020204" pitchFamily="34" charset="0"/>
              </a:rPr>
              <a:t>Copyright © 2019 by The Boston Consulting Group, Inc. All rights reserved.</a:t>
            </a:r>
            <a:endParaRPr lang="en-US" sz="622" dirty="0">
              <a:solidFill>
                <a:srgbClr val="FFFFFF">
                  <a:lumMod val="50000"/>
                </a:srgbClr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23274"/>
            <a:ext cx="2743200" cy="86177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33"/>
              </a:spcAft>
            </a:pPr>
            <a:r>
              <a:rPr lang="ru-RU" sz="622">
                <a:solidFill>
                  <a:srgbClr val="FFFFFF">
                    <a:lumMod val="50000"/>
                  </a:srgbClr>
                </a:solidFill>
                <a:cs typeface="Arial" panose="020B0604020202020204" pitchFamily="34" charset="0"/>
                <a:sym typeface="Arial" panose="020B0604020202020204" pitchFamily="34" charset="0"/>
              </a:rPr>
              <a:t>ПР-Малые розничные форматы-8</a:t>
            </a:r>
            <a:r>
              <a:rPr lang="en-US" sz="622">
                <a:solidFill>
                  <a:srgbClr val="FFFFFF">
                    <a:lumMod val="50000"/>
                  </a:srgbClr>
                </a:solidFill>
                <a:cs typeface="Arial" panose="020B0604020202020204" pitchFamily="34" charset="0"/>
                <a:sym typeface="Arial" panose="020B0604020202020204" pitchFamily="34" charset="0"/>
              </a:rPr>
              <a:t>Apr19 v3.pptx</a:t>
            </a:r>
            <a:endParaRPr lang="en-US" sz="622" dirty="0">
              <a:solidFill>
                <a:srgbClr val="FFFFFF">
                  <a:lumMod val="50000"/>
                </a:srgbClr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 mod="1">
    <p:ext uri="{DCECCB84-F9BA-43D5-87BE-67443E8EF086}">
      <p15:sldGuideLst xmlns="" xmlns:p15="http://schemas.microsoft.com/office/powerpoint/2012/main">
        <p15:guide id="1" orient="horz" pos="43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24A3-1A10-42E6-B6C4-F068646BCA83}" type="datetime1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33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3" r:id="rId12"/>
    <p:sldLayoutId id="2147483734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cdn.pixabay.com/photo/2015/06/02/12/59/book-794978_960_720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slide" Target="slide35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slide" Target="slide39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slide" Target="slide37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mailto:olg9527@yandex.ru" TargetMode="Externa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87136" y="1628800"/>
            <a:ext cx="10363200" cy="1470025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7030A0"/>
                </a:solidFill>
              </a:rPr>
              <a:t>Креативное мышление</a:t>
            </a:r>
            <a:endParaRPr lang="ru-RU" sz="6000" b="1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55181" y="3233305"/>
            <a:ext cx="8972550" cy="131964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dirty="0" smtClean="0">
                <a:solidFill>
                  <a:srgbClr val="7030A0"/>
                </a:solidFill>
              </a:rPr>
              <a:t>Оценка креативного мышления.</a:t>
            </a:r>
          </a:p>
          <a:p>
            <a:pPr>
              <a:spcBef>
                <a:spcPts val="0"/>
              </a:spcBef>
            </a:pPr>
            <a:r>
              <a:rPr lang="ru-RU" sz="3600" dirty="0" smtClean="0">
                <a:solidFill>
                  <a:srgbClr val="7030A0"/>
                </a:solidFill>
              </a:rPr>
              <a:t>Модели заданий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8239990" y="4933954"/>
            <a:ext cx="3484419" cy="1466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1 октября 2021</a:t>
            </a:r>
          </a:p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О.Б.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smtClean="0">
                <a:solidFill>
                  <a:srgbClr val="7030A0"/>
                </a:solidFill>
              </a:rPr>
              <a:t>Логинова</a:t>
            </a:r>
          </a:p>
        </p:txBody>
      </p:sp>
      <p:sp>
        <p:nvSpPr>
          <p:cNvPr id="10" name="Заголовок 3"/>
          <p:cNvSpPr txBox="1">
            <a:spLocks/>
          </p:cNvSpPr>
          <p:nvPr/>
        </p:nvSpPr>
        <p:spPr>
          <a:xfrm>
            <a:off x="358505" y="266701"/>
            <a:ext cx="11365903" cy="1257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294790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ru-RU" sz="2800" i="1" cap="small" dirty="0" smtClean="0">
                <a:solidFill>
                  <a:srgbClr val="7030A0"/>
                </a:solidFill>
              </a:rPr>
              <a:t>Методическая поддержка формирования функциональной грамотности. Подготовка </a:t>
            </a:r>
            <a:r>
              <a:rPr lang="ru-RU" sz="2800" i="1" cap="small" dirty="0">
                <a:solidFill>
                  <a:srgbClr val="7030A0"/>
                </a:solidFill>
              </a:rPr>
              <a:t>к исследованию </a:t>
            </a:r>
            <a:r>
              <a:rPr lang="ru-RU" sz="2800" b="0" i="1" cap="small" dirty="0" smtClean="0">
                <a:solidFill>
                  <a:srgbClr val="7030A0"/>
                </a:solidFill>
              </a:rPr>
              <a:t>PISA</a:t>
            </a:r>
            <a:r>
              <a:rPr lang="ru-RU" sz="2800" i="1" cap="small" dirty="0" smtClean="0">
                <a:solidFill>
                  <a:srgbClr val="7030A0"/>
                </a:solidFill>
              </a:rPr>
              <a:t>. </a:t>
            </a:r>
            <a:endParaRPr lang="ru-RU" sz="2800" i="1" cap="sm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90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</a:t>
            </a:fld>
            <a:endParaRPr lang="ru-RU" dirty="0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501696" y="130629"/>
            <a:ext cx="11591293" cy="1187807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В группе креативное мышление работать с участниками семинара  будут</a:t>
            </a:r>
            <a:endParaRPr sz="2800" cap="all" dirty="0">
              <a:solidFill>
                <a:srgbClr val="7030A0"/>
              </a:solidFill>
            </a:endParaRPr>
          </a:p>
        </p:txBody>
      </p:sp>
      <p:pic>
        <p:nvPicPr>
          <p:cNvPr id="2" name="Picture 2" descr="https://u.foxford.ngcdn.ru/uploads/teacher/poster_photo/1496/a36774a6baf722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66"/>
          <a:stretch/>
        </p:blipFill>
        <p:spPr bwMode="auto">
          <a:xfrm>
            <a:off x="1499190" y="1487822"/>
            <a:ext cx="3317358" cy="291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Заголовок 1"/>
          <p:cNvSpPr txBox="1">
            <a:spLocks/>
          </p:cNvSpPr>
          <p:nvPr/>
        </p:nvSpPr>
        <p:spPr>
          <a:xfrm>
            <a:off x="6560287" y="4532508"/>
            <a:ext cx="5986130" cy="16981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Логинова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Ольга Борисовна</a:t>
            </a:r>
          </a:p>
          <a:p>
            <a:r>
              <a:rPr lang="en-US" sz="2800" cap="all" dirty="0" smtClean="0">
                <a:solidFill>
                  <a:srgbClr val="7030A0"/>
                </a:solidFill>
              </a:rPr>
              <a:t>olg9527@yandex.ru</a:t>
            </a:r>
            <a:r>
              <a:rPr lang="ru-RU" sz="2800" cap="all" dirty="0" smtClean="0">
                <a:solidFill>
                  <a:srgbClr val="7030A0"/>
                </a:solidFill>
              </a:rPr>
              <a:t> 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pic>
        <p:nvPicPr>
          <p:cNvPr id="40" name="Рисунок 39" descr="C:\Users\LSyromyatnikova\Desktop\ШАБЛОН\Логинова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460" y="1487822"/>
            <a:ext cx="241935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Заголовок 1"/>
          <p:cNvSpPr txBox="1">
            <a:spLocks/>
          </p:cNvSpPr>
          <p:nvPr/>
        </p:nvSpPr>
        <p:spPr>
          <a:xfrm>
            <a:off x="372139" y="4532507"/>
            <a:ext cx="5986130" cy="1570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Яковлева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Светлана </a:t>
            </a:r>
            <a:r>
              <a:rPr lang="ru-RU" sz="2800" cap="all" dirty="0" err="1" smtClean="0">
                <a:solidFill>
                  <a:srgbClr val="7030A0"/>
                </a:solidFill>
              </a:rPr>
              <a:t>геннадиевна</a:t>
            </a:r>
            <a:endParaRPr lang="ru-RU" sz="2800" cap="all" dirty="0" smtClean="0">
              <a:solidFill>
                <a:srgbClr val="7030A0"/>
              </a:solidFill>
            </a:endParaRPr>
          </a:p>
          <a:p>
            <a:r>
              <a:rPr lang="en-US" sz="2800" cap="all" dirty="0">
                <a:solidFill>
                  <a:srgbClr val="7030A0"/>
                </a:solidFill>
              </a:rPr>
              <a:t>svetlana.g.yakovleva@gmail.com</a:t>
            </a:r>
            <a:r>
              <a:rPr lang="ru-RU" sz="2800" cap="all" dirty="0" smtClean="0">
                <a:solidFill>
                  <a:srgbClr val="7030A0"/>
                </a:solidFill>
              </a:rPr>
              <a:t>  </a:t>
            </a:r>
            <a:endParaRPr lang="ru-RU" sz="28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91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</a:t>
            </a:fld>
            <a:endParaRPr lang="ru-RU" dirty="0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501696" y="130630"/>
            <a:ext cx="11591293" cy="54626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Цели и задачи семинара. Логика Методической поддержки 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83236" y="3248360"/>
            <a:ext cx="2220686" cy="64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400" b="1" dirty="0" smtClean="0"/>
              <a:t>Креативное мышление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872304" y="2708360"/>
            <a:ext cx="2220686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Другие грамотности</a:t>
            </a:r>
            <a:endParaRPr lang="ru-RU" sz="20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00199" y="4735141"/>
            <a:ext cx="4320000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Утилитарная задача:</a:t>
            </a:r>
          </a:p>
          <a:p>
            <a:pPr algn="ctr"/>
            <a:r>
              <a:rPr lang="ru-RU" sz="2800" b="1" dirty="0" smtClean="0"/>
              <a:t>Подготовка к </a:t>
            </a:r>
            <a:r>
              <a:rPr lang="en-US" sz="2800" b="1" dirty="0" smtClean="0"/>
              <a:t>PISA-2022</a:t>
            </a:r>
            <a:endParaRPr lang="ru-RU" sz="2800" b="1" dirty="0"/>
          </a:p>
        </p:txBody>
      </p:sp>
      <p:pic>
        <p:nvPicPr>
          <p:cNvPr id="3074" name="Picture 2" descr="https://sun9-59.userapi.com/mbkJVzEqD7cW47Gshmwl-_riOZ4je8uHhxRUXg/tq-gnq8CQ5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86" y="4486433"/>
            <a:ext cx="1468983" cy="110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3991939" y="2517049"/>
            <a:ext cx="2336468" cy="180850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Знакомство</a:t>
            </a:r>
            <a:endParaRPr lang="en-US" sz="2800" b="1" dirty="0" smtClean="0"/>
          </a:p>
          <a:p>
            <a:pPr algn="ctr"/>
            <a:r>
              <a:rPr lang="ru-RU" sz="2800" b="1" dirty="0" smtClean="0"/>
              <a:t>с моделью</a:t>
            </a:r>
            <a:endParaRPr lang="ru-RU" sz="2800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13910" y="853110"/>
            <a:ext cx="3497285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Обновление учебного процесса</a:t>
            </a:r>
            <a:endParaRPr lang="ru-RU" sz="2800" b="1" dirty="0"/>
          </a:p>
        </p:txBody>
      </p:sp>
      <p:sp>
        <p:nvSpPr>
          <p:cNvPr id="19" name="Стрелка вверх 18"/>
          <p:cNvSpPr/>
          <p:nvPr/>
        </p:nvSpPr>
        <p:spPr>
          <a:xfrm>
            <a:off x="4780164" y="4325550"/>
            <a:ext cx="720000" cy="43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верх 24"/>
          <p:cNvSpPr/>
          <p:nvPr/>
        </p:nvSpPr>
        <p:spPr>
          <a:xfrm>
            <a:off x="4780164" y="1733413"/>
            <a:ext cx="720000" cy="79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54515" y="911479"/>
            <a:ext cx="4432223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cap="all" dirty="0" smtClean="0"/>
              <a:t>ГДЕ? С какими целями? КАК?</a:t>
            </a:r>
            <a:endParaRPr lang="ru-RU" sz="2400" b="1" cap="all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44385" y="5706391"/>
            <a:ext cx="11759542" cy="8075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cap="all" dirty="0" smtClean="0"/>
              <a:t>Основа формирования функциональной грамотности – выполнение учащимися </a:t>
            </a:r>
            <a:r>
              <a:rPr lang="ru-RU" sz="2800" b="1" i="1" cap="all" dirty="0"/>
              <a:t>учебных заданий особого типа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69953" y="1519547"/>
            <a:ext cx="4432223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cap="all" dirty="0" smtClean="0"/>
              <a:t>Стоит ли использовать?</a:t>
            </a:r>
            <a:endParaRPr lang="ru-RU" sz="2400" b="1" cap="all" dirty="0"/>
          </a:p>
        </p:txBody>
      </p:sp>
      <p:sp>
        <p:nvSpPr>
          <p:cNvPr id="30" name="Овал 29"/>
          <p:cNvSpPr/>
          <p:nvPr/>
        </p:nvSpPr>
        <p:spPr>
          <a:xfrm>
            <a:off x="9572990" y="1383147"/>
            <a:ext cx="2520000" cy="7920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Домашняя работа</a:t>
            </a:r>
            <a:endParaRPr lang="ru-RU" sz="2400" b="1" dirty="0"/>
          </a:p>
        </p:txBody>
      </p:sp>
      <p:sp>
        <p:nvSpPr>
          <p:cNvPr id="31" name="Овал 30"/>
          <p:cNvSpPr/>
          <p:nvPr/>
        </p:nvSpPr>
        <p:spPr>
          <a:xfrm>
            <a:off x="9572991" y="545046"/>
            <a:ext cx="2520000" cy="80752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Внеурочная работа</a:t>
            </a:r>
            <a:endParaRPr lang="ru-RU" sz="2400" b="1" dirty="0"/>
          </a:p>
        </p:txBody>
      </p:sp>
      <p:sp>
        <p:nvSpPr>
          <p:cNvPr id="32" name="Овал 31"/>
          <p:cNvSpPr/>
          <p:nvPr/>
        </p:nvSpPr>
        <p:spPr>
          <a:xfrm>
            <a:off x="8003969" y="1015295"/>
            <a:ext cx="700644" cy="57562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?</a:t>
            </a:r>
            <a:endParaRPr lang="ru-RU" sz="36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826327" y="401702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Рамка, примеры заданий</a:t>
            </a:r>
            <a:endParaRPr lang="ru-RU" sz="2000" b="1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6113170" y="3319089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Дифференцировка заданий</a:t>
            </a:r>
            <a:endParaRPr lang="ru-RU" sz="2000" b="1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270172" y="266006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Критерии оценки выполнения</a:t>
            </a:r>
            <a:endParaRPr lang="ru-RU" sz="2000" b="1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6113170" y="2059547"/>
            <a:ext cx="2775649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Результаты мониторингов</a:t>
            </a:r>
            <a:endParaRPr lang="ru-RU" sz="2000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9781158" y="3859089"/>
            <a:ext cx="2220686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Привычные академические</a:t>
            </a:r>
            <a:endParaRPr lang="ru-RU" sz="2000" b="1" dirty="0"/>
          </a:p>
        </p:txBody>
      </p:sp>
      <p:sp>
        <p:nvSpPr>
          <p:cNvPr id="38" name="Стрелка вверх 37"/>
          <p:cNvSpPr/>
          <p:nvPr/>
        </p:nvSpPr>
        <p:spPr>
          <a:xfrm>
            <a:off x="6970390" y="1721114"/>
            <a:ext cx="720000" cy="324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верх 38"/>
          <p:cNvSpPr/>
          <p:nvPr/>
        </p:nvSpPr>
        <p:spPr>
          <a:xfrm>
            <a:off x="2200496" y="2045114"/>
            <a:ext cx="720000" cy="2657319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693980" y="977487"/>
            <a:ext cx="1260000" cy="7200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3475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0000" y="260648"/>
            <a:ext cx="5389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Круг обсуждаемых вопросов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77142711"/>
              </p:ext>
            </p:extLst>
          </p:nvPr>
        </p:nvGraphicFramePr>
        <p:xfrm>
          <a:off x="551384" y="1124744"/>
          <a:ext cx="11161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76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0000" y="260648"/>
            <a:ext cx="5389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Круг обсуждаемых вопросов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534798195"/>
              </p:ext>
            </p:extLst>
          </p:nvPr>
        </p:nvGraphicFramePr>
        <p:xfrm>
          <a:off x="551384" y="1124744"/>
          <a:ext cx="11161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794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402958" y="343995"/>
            <a:ext cx="785430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Креативное мышление: определение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402958" y="1514244"/>
            <a:ext cx="7895118" cy="4865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43380">
              <a:spcBef>
                <a:spcPts val="322"/>
              </a:spcBef>
              <a:buFont typeface="Arial" panose="020B0604020202020204" pitchFamily="34" charset="0"/>
              <a:buNone/>
              <a:defRPr sz="4100"/>
            </a:pPr>
            <a:r>
              <a:rPr lang="ru-RU" sz="3600" dirty="0" smtClean="0"/>
              <a:t>Способность продуктивно участвовать в процессе </a:t>
            </a:r>
            <a:r>
              <a:rPr lang="ru-RU" sz="3600" b="1" dirty="0" smtClean="0"/>
              <a:t>выработки</a:t>
            </a:r>
            <a:r>
              <a:rPr lang="ru-RU" sz="3600" dirty="0" smtClean="0"/>
              <a:t>, </a:t>
            </a:r>
            <a:r>
              <a:rPr lang="ru-RU" sz="3600" b="1" dirty="0" smtClean="0"/>
              <a:t>оценки</a:t>
            </a:r>
            <a:r>
              <a:rPr lang="ru-RU" sz="3600" dirty="0" smtClean="0"/>
              <a:t> и </a:t>
            </a:r>
            <a:r>
              <a:rPr lang="ru-RU" sz="3600" b="1" dirty="0" smtClean="0"/>
              <a:t>совершенствования</a:t>
            </a:r>
            <a:r>
              <a:rPr lang="ru-RU" sz="3600" dirty="0" smtClean="0"/>
              <a:t> идей, направленных на получение</a:t>
            </a:r>
          </a:p>
          <a:p>
            <a:pPr lvl="1" defTabSz="343380">
              <a:spcBef>
                <a:spcPts val="322"/>
              </a:spcBef>
              <a:defRPr sz="4100"/>
            </a:pPr>
            <a:r>
              <a:rPr lang="ru-RU" sz="3600" b="1" i="1" dirty="0" smtClean="0"/>
              <a:t>инновационных</a:t>
            </a:r>
            <a:r>
              <a:rPr lang="ru-RU" sz="3600" dirty="0" smtClean="0"/>
              <a:t> и </a:t>
            </a:r>
            <a:r>
              <a:rPr lang="ru-RU" sz="3600" b="1" i="1" dirty="0" smtClean="0"/>
              <a:t>эффективных</a:t>
            </a:r>
            <a:r>
              <a:rPr lang="ru-RU" sz="3600" dirty="0" smtClean="0"/>
              <a:t> </a:t>
            </a:r>
            <a:r>
              <a:rPr lang="ru-RU" sz="3600" b="1" i="1" dirty="0" smtClean="0"/>
              <a:t>решений</a:t>
            </a:r>
            <a:r>
              <a:rPr lang="ru-RU" sz="3600" dirty="0" smtClean="0"/>
              <a:t>, и/или</a:t>
            </a:r>
          </a:p>
          <a:p>
            <a:pPr lvl="1" defTabSz="343380">
              <a:spcBef>
                <a:spcPts val="322"/>
              </a:spcBef>
              <a:defRPr sz="4100"/>
            </a:pPr>
            <a:r>
              <a:rPr lang="ru-RU" sz="3600" b="1" i="1" dirty="0" smtClean="0"/>
              <a:t>нового знания</a:t>
            </a:r>
            <a:r>
              <a:rPr lang="ru-RU" sz="3600" dirty="0" smtClean="0"/>
              <a:t>, и/или</a:t>
            </a:r>
          </a:p>
          <a:p>
            <a:pPr lvl="1" defTabSz="343380">
              <a:spcBef>
                <a:spcPts val="322"/>
              </a:spcBef>
              <a:defRPr sz="4100"/>
            </a:pPr>
            <a:r>
              <a:rPr lang="ru-RU" sz="3600" b="1" i="1" dirty="0" smtClean="0"/>
              <a:t>эффектного</a:t>
            </a:r>
            <a:r>
              <a:rPr lang="ru-RU" sz="3600" dirty="0" smtClean="0"/>
              <a:t> </a:t>
            </a:r>
            <a:r>
              <a:rPr lang="ru-RU" sz="3600" b="1" i="1" dirty="0" smtClean="0"/>
              <a:t>выражения воображения</a:t>
            </a:r>
            <a:endParaRPr lang="ru-RU" sz="3600" b="1" i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897905" y="2452099"/>
            <a:ext cx="4447683" cy="1393356"/>
          </a:xfrm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43380">
              <a:spcBef>
                <a:spcPts val="322"/>
              </a:spcBef>
              <a:buNone/>
              <a:defRPr sz="4100"/>
            </a:pPr>
            <a:endParaRPr lang="ru-RU" sz="1400" b="1" i="1" dirty="0"/>
          </a:p>
        </p:txBody>
      </p:sp>
      <p:sp>
        <p:nvSpPr>
          <p:cNvPr id="9" name="Текст 4"/>
          <p:cNvSpPr txBox="1">
            <a:spLocks/>
          </p:cNvSpPr>
          <p:nvPr/>
        </p:nvSpPr>
        <p:spPr>
          <a:xfrm>
            <a:off x="8298075" y="2613955"/>
            <a:ext cx="3703407" cy="37660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45000" tIns="22860" rIns="45720" bIns="22860">
            <a:noAutofit/>
          </a:bodyPr>
          <a:lstStyle>
            <a:lvl1pPr marL="895350" indent="-895350" algn="l" defTabSz="1828709" rtl="0" eaLnBrk="1" latinLnBrk="0" hangingPunct="1">
              <a:lnSpc>
                <a:spcPct val="100000"/>
              </a:lnSpc>
              <a:spcBef>
                <a:spcPts val="2000"/>
              </a:spcBef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354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144000" defTabSz="343380">
              <a:spcBef>
                <a:spcPts val="900"/>
              </a:spcBef>
              <a:buNone/>
              <a:defRPr sz="4100"/>
            </a:pPr>
            <a:r>
              <a:rPr lang="ru-RU" sz="2000" b="1" i="1" dirty="0">
                <a:solidFill>
                  <a:srgbClr val="7030A0"/>
                </a:solidFill>
              </a:rPr>
              <a:t>Словарик</a:t>
            </a:r>
          </a:p>
          <a:p>
            <a:pPr marL="90000" indent="-90000" defTabSz="343380">
              <a:spcBef>
                <a:spcPts val="9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4100"/>
            </a:pPr>
            <a:r>
              <a:rPr lang="ru-RU" sz="1800" b="1" i="1" dirty="0">
                <a:solidFill>
                  <a:srgbClr val="7030A0"/>
                </a:solidFill>
              </a:rPr>
              <a:t>инновационные</a:t>
            </a:r>
            <a:r>
              <a:rPr lang="ru-RU" sz="1800" dirty="0">
                <a:solidFill>
                  <a:srgbClr val="7030A0"/>
                </a:solidFill>
              </a:rPr>
              <a:t> </a:t>
            </a:r>
            <a:r>
              <a:rPr lang="ru-RU" sz="1800" b="1" i="1" dirty="0">
                <a:solidFill>
                  <a:srgbClr val="7030A0"/>
                </a:solidFill>
              </a:rPr>
              <a:t>решения – </a:t>
            </a:r>
            <a:r>
              <a:rPr lang="ru-RU" sz="1800" dirty="0">
                <a:solidFill>
                  <a:srgbClr val="7030A0"/>
                </a:solidFill>
              </a:rPr>
              <a:t>новые, новаторские, оригинальные, нестандартные, непривычные</a:t>
            </a:r>
            <a:r>
              <a:rPr lang="ru-RU" sz="1800" b="1" i="1" dirty="0">
                <a:solidFill>
                  <a:srgbClr val="7030A0"/>
                </a:solidFill>
              </a:rPr>
              <a:t> </a:t>
            </a:r>
            <a:endParaRPr lang="ru-RU" sz="1800" dirty="0">
              <a:solidFill>
                <a:srgbClr val="7030A0"/>
              </a:solidFill>
            </a:endParaRPr>
          </a:p>
          <a:p>
            <a:pPr marL="90000" indent="-90000" defTabSz="343380">
              <a:spcBef>
                <a:spcPts val="9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4100"/>
            </a:pPr>
            <a:r>
              <a:rPr lang="ru-RU" sz="1800" b="1" i="1" dirty="0">
                <a:solidFill>
                  <a:srgbClr val="7030A0"/>
                </a:solidFill>
              </a:rPr>
              <a:t>эффективные</a:t>
            </a:r>
            <a:r>
              <a:rPr lang="ru-RU" sz="1800" dirty="0">
                <a:solidFill>
                  <a:srgbClr val="7030A0"/>
                </a:solidFill>
              </a:rPr>
              <a:t> </a:t>
            </a:r>
            <a:r>
              <a:rPr lang="ru-RU" sz="1800" b="1" i="1" dirty="0">
                <a:solidFill>
                  <a:srgbClr val="7030A0"/>
                </a:solidFill>
              </a:rPr>
              <a:t>решения – </a:t>
            </a:r>
            <a:r>
              <a:rPr lang="ru-RU" sz="1800" dirty="0">
                <a:solidFill>
                  <a:srgbClr val="7030A0"/>
                </a:solidFill>
              </a:rPr>
              <a:t>действенные, результативные, экономичные, оптимальные </a:t>
            </a:r>
          </a:p>
          <a:p>
            <a:pPr marL="90000" indent="-90000" defTabSz="343380">
              <a:spcBef>
                <a:spcPts val="9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4100"/>
            </a:pPr>
            <a:r>
              <a:rPr lang="ru-RU" sz="1800" b="1" i="1" dirty="0">
                <a:solidFill>
                  <a:srgbClr val="7030A0"/>
                </a:solidFill>
              </a:rPr>
              <a:t>эффектное</a:t>
            </a:r>
            <a:r>
              <a:rPr lang="ru-RU" sz="1800" dirty="0">
                <a:solidFill>
                  <a:srgbClr val="7030A0"/>
                </a:solidFill>
              </a:rPr>
              <a:t> </a:t>
            </a:r>
            <a:r>
              <a:rPr lang="ru-RU" sz="1800" b="1" i="1" dirty="0">
                <a:solidFill>
                  <a:srgbClr val="7030A0"/>
                </a:solidFill>
              </a:rPr>
              <a:t>выражение – </a:t>
            </a:r>
            <a:r>
              <a:rPr lang="ru-RU" sz="1800" dirty="0">
                <a:solidFill>
                  <a:srgbClr val="7030A0"/>
                </a:solidFill>
              </a:rPr>
              <a:t>производящее впечатление, привлекающее внимание, вдохновляющее, необыкновенное, удивительное  </a:t>
            </a:r>
          </a:p>
        </p:txBody>
      </p:sp>
    </p:spTree>
    <p:extLst>
      <p:ext uri="{BB962C8B-B14F-4D97-AF65-F5344CB8AC3E}">
        <p14:creationId xmlns:p14="http://schemas.microsoft.com/office/powerpoint/2010/main" val="112547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235099" y="20472"/>
            <a:ext cx="11853982" cy="889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новые технологии меняют </a:t>
            </a:r>
            <a:r>
              <a:rPr lang="ru-RU" sz="2800" cap="all" dirty="0">
                <a:solidFill>
                  <a:srgbClr val="7030A0"/>
                </a:solidFill>
              </a:rPr>
              <a:t>представление о качестве </a:t>
            </a:r>
            <a:r>
              <a:rPr lang="ru-RU" sz="2800" cap="all" dirty="0" smtClean="0">
                <a:solidFill>
                  <a:srgbClr val="7030A0"/>
                </a:solidFill>
              </a:rPr>
              <a:t>образования: умному производству нужны умные руководители и работники</a:t>
            </a:r>
          </a:p>
        </p:txBody>
      </p:sp>
      <p:grpSp>
        <p:nvGrpSpPr>
          <p:cNvPr id="28" name="Группа 10"/>
          <p:cNvGrpSpPr>
            <a:grpSpLocks/>
          </p:cNvGrpSpPr>
          <p:nvPr/>
        </p:nvGrpSpPr>
        <p:grpSpPr bwMode="auto">
          <a:xfrm rot="-615297">
            <a:off x="6157385" y="4371976"/>
            <a:ext cx="3619500" cy="1571625"/>
            <a:chOff x="1939302" y="2828271"/>
            <a:chExt cx="2000286" cy="2000286"/>
          </a:xfrm>
        </p:grpSpPr>
        <p:sp>
          <p:nvSpPr>
            <p:cNvPr id="29" name=" 3"/>
            <p:cNvSpPr/>
            <p:nvPr/>
          </p:nvSpPr>
          <p:spPr>
            <a:xfrm rot="20700000">
              <a:off x="1939302" y="2828271"/>
              <a:ext cx="2000286" cy="2000286"/>
            </a:xfrm>
            <a:prstGeom prst="gear6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 eaLnBrk="0" hangingPunct="0">
                <a:defRPr/>
              </a:pPr>
              <a:r>
                <a:rPr lang="ru-RU" sz="2000" b="1" dirty="0">
                  <a:solidFill>
                    <a:srgbClr val="7030A0"/>
                  </a:solidFill>
                </a:rPr>
                <a:t>Семья, общество</a:t>
              </a:r>
            </a:p>
          </p:txBody>
        </p:sp>
        <p:sp>
          <p:nvSpPr>
            <p:cNvPr id="30" name=" 4"/>
            <p:cNvSpPr/>
            <p:nvPr/>
          </p:nvSpPr>
          <p:spPr>
            <a:xfrm>
              <a:off x="2377961" y="3266718"/>
              <a:ext cx="1122968" cy="1123393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7940" tIns="27940" rIns="27940" bIns="27940" spcCol="1270" anchor="ctr"/>
            <a:lstStyle/>
            <a:p>
              <a:pPr algn="ctr" defTabSz="9779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2200" dirty="0">
                <a:solidFill>
                  <a:srgbClr val="7030A0"/>
                </a:solidFill>
              </a:endParaRPr>
            </a:p>
          </p:txBody>
        </p:sp>
      </p:grpSp>
      <p:sp>
        <p:nvSpPr>
          <p:cNvPr id="31" name="Rectangle 6"/>
          <p:cNvSpPr txBox="1">
            <a:spLocks noChangeArrowheads="1"/>
          </p:cNvSpPr>
          <p:nvPr/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0" latinLnBrk="0" hangingPunct="0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0" latinLnBrk="0" hangingPunct="0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0" latinLnBrk="0" hangingPunct="0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0" latinLnBrk="0" hangingPunct="0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0" latinLnBrk="0" hangingPunct="0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fld id="{3A69F677-068F-4BB7-81EF-BD24F3677847}" type="slidenum">
              <a:rPr lang="ru-RU" altLang="ru-RU" smtClean="0">
                <a:latin typeface="Times New Roman" panose="02020603050405020304" pitchFamily="18" charset="0"/>
              </a:rPr>
              <a:pPr/>
              <a:t>7</a:t>
            </a:fld>
            <a:endParaRPr lang="ru-RU" altLang="ru-RU">
              <a:latin typeface="Times New Roman" panose="02020603050405020304" pitchFamily="18" charset="0"/>
            </a:endParaRPr>
          </a:p>
        </p:txBody>
      </p:sp>
      <p:graphicFrame>
        <p:nvGraphicFramePr>
          <p:cNvPr id="32" name="Схема 31"/>
          <p:cNvGraphicFramePr/>
          <p:nvPr>
            <p:extLst>
              <p:ext uri="{D42A27DB-BD31-4B8C-83A1-F6EECF244321}">
                <p14:modId xmlns:p14="http://schemas.microsoft.com/office/powerpoint/2010/main" val="196682407"/>
              </p:ext>
            </p:extLst>
          </p:nvPr>
        </p:nvGraphicFramePr>
        <p:xfrm>
          <a:off x="1333467" y="1142984"/>
          <a:ext cx="9048813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4" name=" 3"/>
          <p:cNvSpPr/>
          <p:nvPr/>
        </p:nvSpPr>
        <p:spPr bwMode="auto">
          <a:xfrm rot="20888080">
            <a:off x="2623709" y="1538039"/>
            <a:ext cx="4199467" cy="1755775"/>
          </a:xfrm>
          <a:prstGeom prst="gear6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ru-RU" sz="2800" b="1" dirty="0"/>
              <a:t>Рынок труда</a:t>
            </a:r>
          </a:p>
        </p:txBody>
      </p:sp>
      <p:sp>
        <p:nvSpPr>
          <p:cNvPr id="36" name="Круговая стрелка 35"/>
          <p:cNvSpPr/>
          <p:nvPr/>
        </p:nvSpPr>
        <p:spPr>
          <a:xfrm rot="19585497">
            <a:off x="3477762" y="3490355"/>
            <a:ext cx="2937933" cy="2481789"/>
          </a:xfrm>
          <a:prstGeom prst="circularArrow">
            <a:avLst>
              <a:gd name="adj1" fmla="val 5984"/>
              <a:gd name="adj2" fmla="val 803733"/>
              <a:gd name="adj3" fmla="val 13313824"/>
              <a:gd name="adj4" fmla="val 7052771"/>
              <a:gd name="adj5" fmla="val 6981"/>
            </a:avLst>
          </a:prstGeom>
          <a:solidFill>
            <a:srgbClr val="FF0066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7" name=" 3"/>
          <p:cNvSpPr/>
          <p:nvPr/>
        </p:nvSpPr>
        <p:spPr>
          <a:xfrm rot="10514960">
            <a:off x="7090834" y="3446464"/>
            <a:ext cx="2984500" cy="2593975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5468790"/>
              <a:gd name="adj5" fmla="val 7527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38" name="Группа 18"/>
          <p:cNvGrpSpPr>
            <a:grpSpLocks/>
          </p:cNvGrpSpPr>
          <p:nvPr/>
        </p:nvGrpSpPr>
        <p:grpSpPr bwMode="auto">
          <a:xfrm rot="3984886">
            <a:off x="4285474" y="3912357"/>
            <a:ext cx="1890528" cy="2389717"/>
            <a:chOff x="1593311" y="2101073"/>
            <a:chExt cx="1791863" cy="17918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9" name=" 3"/>
            <p:cNvSpPr/>
            <p:nvPr/>
          </p:nvSpPr>
          <p:spPr>
            <a:xfrm rot="1250092">
              <a:off x="1593311" y="2101073"/>
              <a:ext cx="1791863" cy="1791863"/>
            </a:xfrm>
            <a:prstGeom prst="gear6">
              <a:avLst/>
            </a:prstGeom>
            <a:grpFill/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 4"/>
            <p:cNvSpPr/>
            <p:nvPr/>
          </p:nvSpPr>
          <p:spPr>
            <a:xfrm rot="21095114">
              <a:off x="2019309" y="2720139"/>
              <a:ext cx="955393" cy="48588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5400" tIns="25400" rIns="25400" bIns="25400" spcCol="1270" anchor="ctr"/>
            <a:lstStyle/>
            <a:p>
              <a:pPr algn="ctr" defTabSz="8890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rgbClr val="7030A0"/>
                  </a:solidFill>
                </a:rPr>
                <a:t>Законы учения</a:t>
              </a:r>
            </a:p>
          </p:txBody>
        </p:sp>
      </p:grpSp>
      <p:sp>
        <p:nvSpPr>
          <p:cNvPr id="41" name="Круговая стрелка 40"/>
          <p:cNvSpPr/>
          <p:nvPr/>
        </p:nvSpPr>
        <p:spPr>
          <a:xfrm rot="4393506">
            <a:off x="3749834" y="424106"/>
            <a:ext cx="3030711" cy="4421716"/>
          </a:xfrm>
          <a:prstGeom prst="circularArrow">
            <a:avLst>
              <a:gd name="adj1" fmla="val 5984"/>
              <a:gd name="adj2" fmla="val 2574177"/>
              <a:gd name="adj3" fmla="val 13313824"/>
              <a:gd name="adj4" fmla="val 8996603"/>
              <a:gd name="adj5" fmla="val 2847"/>
            </a:avLst>
          </a:prstGeom>
          <a:solidFill>
            <a:srgbClr val="FF0066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2" name="Группа 22"/>
          <p:cNvGrpSpPr>
            <a:grpSpLocks/>
          </p:cNvGrpSpPr>
          <p:nvPr/>
        </p:nvGrpSpPr>
        <p:grpSpPr bwMode="auto">
          <a:xfrm rot="-3099702">
            <a:off x="1017324" y="1173958"/>
            <a:ext cx="2078037" cy="1593849"/>
            <a:chOff x="1771040" y="2456146"/>
            <a:chExt cx="1791863" cy="1107039"/>
          </a:xfrm>
        </p:grpSpPr>
        <p:sp>
          <p:nvSpPr>
            <p:cNvPr id="43" name=" 3"/>
            <p:cNvSpPr/>
            <p:nvPr/>
          </p:nvSpPr>
          <p:spPr>
            <a:xfrm rot="1250092">
              <a:off x="1771040" y="2456146"/>
              <a:ext cx="1791863" cy="1107039"/>
            </a:xfrm>
            <a:prstGeom prst="gear6">
              <a:avLst/>
            </a:prstGeom>
            <a:solidFill>
              <a:srgbClr val="BFCCDF"/>
            </a:solidFill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 4"/>
            <p:cNvSpPr/>
            <p:nvPr/>
          </p:nvSpPr>
          <p:spPr>
            <a:xfrm rot="1553556">
              <a:off x="2129353" y="2527627"/>
              <a:ext cx="1030767" cy="100559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5400" tIns="25400" rIns="25400" bIns="25400" spcCol="1270" anchor="ctr"/>
            <a:lstStyle/>
            <a:p>
              <a:pPr algn="ctr" defTabSz="88900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 smtClean="0">
                  <a:solidFill>
                    <a:srgbClr val="7030A0"/>
                  </a:solidFill>
                </a:rPr>
                <a:t>ДРУГИЕ </a:t>
              </a:r>
              <a:r>
                <a:rPr lang="ru-RU" sz="2000" b="1" cap="all" dirty="0" smtClean="0">
                  <a:solidFill>
                    <a:srgbClr val="7030A0"/>
                  </a:solidFill>
                </a:rPr>
                <a:t>факторы</a:t>
              </a:r>
              <a:endParaRPr lang="ru-RU" sz="2000" b="1" cap="all" dirty="0">
                <a:solidFill>
                  <a:srgbClr val="7030A0"/>
                </a:solidFill>
              </a:endParaRPr>
            </a:p>
          </p:txBody>
        </p:sp>
      </p:grpSp>
      <p:sp>
        <p:nvSpPr>
          <p:cNvPr id="45" name="Прямоугольник 25"/>
          <p:cNvSpPr>
            <a:spLocks noChangeArrowheads="1"/>
          </p:cNvSpPr>
          <p:nvPr/>
        </p:nvSpPr>
        <p:spPr bwMode="auto">
          <a:xfrm>
            <a:off x="5930900" y="3244850"/>
            <a:ext cx="248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b="1">
                <a:solidFill>
                  <a:schemeClr val="bg2"/>
                </a:solidFill>
              </a:rPr>
              <a:t> </a:t>
            </a:r>
            <a:endParaRPr lang="ru-RU" altLang="ru-RU"/>
          </a:p>
        </p:txBody>
      </p:sp>
      <p:sp>
        <p:nvSpPr>
          <p:cNvPr id="46" name="Скругленный прямоугольник 45"/>
          <p:cNvSpPr/>
          <p:nvPr/>
        </p:nvSpPr>
        <p:spPr bwMode="auto">
          <a:xfrm>
            <a:off x="190501" y="6143625"/>
            <a:ext cx="11808884" cy="647700"/>
          </a:xfrm>
          <a:prstGeom prst="roundRect">
            <a:avLst/>
          </a:prstGeom>
          <a:solidFill>
            <a:schemeClr val="tx1">
              <a:lumMod val="10000"/>
              <a:lumOff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2400" b="1" dirty="0">
                <a:solidFill>
                  <a:srgbClr val="7030A0"/>
                </a:solidFill>
                <a:cs typeface="+mn-cs"/>
              </a:rPr>
              <a:t>Особенность современного этапа:</a:t>
            </a:r>
            <a:r>
              <a:rPr lang="ru-RU" sz="2400" b="1" i="1" dirty="0">
                <a:solidFill>
                  <a:srgbClr val="7030A0"/>
                </a:solidFill>
                <a:cs typeface="+mn-cs"/>
              </a:rPr>
              <a:t> </a:t>
            </a:r>
            <a:r>
              <a:rPr lang="ru-RU" sz="2400" b="1" i="1" u="sng" dirty="0" smtClean="0">
                <a:solidFill>
                  <a:srgbClr val="7030A0"/>
                </a:solidFill>
                <a:cs typeface="+mn-cs"/>
              </a:rPr>
              <a:t>непосредственное </a:t>
            </a:r>
            <a:r>
              <a:rPr lang="ru-RU" sz="2400" b="1" i="1" dirty="0" smtClean="0">
                <a:solidFill>
                  <a:srgbClr val="7030A0"/>
                </a:solidFill>
                <a:cs typeface="+mn-cs"/>
              </a:rPr>
              <a:t>влияние </a:t>
            </a:r>
            <a:r>
              <a:rPr lang="ru-RU" sz="2400" b="1" i="1" dirty="0">
                <a:solidFill>
                  <a:srgbClr val="7030A0"/>
                </a:solidFill>
                <a:cs typeface="+mn-cs"/>
              </a:rPr>
              <a:t>рынка </a:t>
            </a:r>
            <a:r>
              <a:rPr lang="ru-RU" sz="2400" b="1" i="1" dirty="0" smtClean="0">
                <a:solidFill>
                  <a:srgbClr val="7030A0"/>
                </a:solidFill>
                <a:cs typeface="+mn-cs"/>
              </a:rPr>
              <a:t>труда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ru-RU" sz="2400" b="1" i="1" dirty="0" smtClean="0">
                <a:solidFill>
                  <a:srgbClr val="7030A0"/>
                </a:solidFill>
                <a:cs typeface="+mn-cs"/>
              </a:rPr>
              <a:t>на </a:t>
            </a:r>
            <a:r>
              <a:rPr lang="ru-RU" sz="2400" b="1" i="1" dirty="0">
                <a:solidFill>
                  <a:srgbClr val="7030A0"/>
                </a:solidFill>
                <a:cs typeface="+mn-cs"/>
              </a:rPr>
              <a:t>систему общего </a:t>
            </a:r>
            <a:r>
              <a:rPr lang="ru-RU" sz="2400" b="1" i="1" dirty="0" smtClean="0">
                <a:solidFill>
                  <a:srgbClr val="7030A0"/>
                </a:solidFill>
                <a:cs typeface="+mn-cs"/>
              </a:rPr>
              <a:t>образования</a:t>
            </a:r>
            <a:endParaRPr lang="ru-RU" sz="2400" b="1" i="1" dirty="0">
              <a:solidFill>
                <a:srgbClr val="7030A0"/>
              </a:solidFill>
              <a:cs typeface="+mn-cs"/>
            </a:endParaRPr>
          </a:p>
        </p:txBody>
      </p:sp>
      <p:sp>
        <p:nvSpPr>
          <p:cNvPr id="47" name="TextBox 22"/>
          <p:cNvSpPr txBox="1">
            <a:spLocks noChangeArrowheads="1"/>
          </p:cNvSpPr>
          <p:nvPr/>
        </p:nvSpPr>
        <p:spPr bwMode="auto">
          <a:xfrm>
            <a:off x="6856867" y="909638"/>
            <a:ext cx="546311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 dirty="0">
                <a:solidFill>
                  <a:srgbClr val="7030A0"/>
                </a:solidFill>
              </a:rPr>
              <a:t>Рынок труда требует: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146165" y="1369486"/>
            <a:ext cx="385321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i="1" dirty="0">
                <a:solidFill>
                  <a:srgbClr val="7030A0"/>
                </a:solidFill>
              </a:rPr>
              <a:t>качественно новых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581320" y="1885291"/>
            <a:ext cx="3418064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i="1" dirty="0">
                <a:solidFill>
                  <a:srgbClr val="7030A0"/>
                </a:solidFill>
              </a:rPr>
              <a:t>образовательных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460616" y="2384831"/>
            <a:ext cx="2538768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i="1" dirty="0" smtClean="0">
                <a:solidFill>
                  <a:srgbClr val="7030A0"/>
                </a:solidFill>
              </a:rPr>
              <a:t>результатов:</a:t>
            </a:r>
            <a:endParaRPr lang="ru-RU" sz="2800" i="1" dirty="0">
              <a:solidFill>
                <a:srgbClr val="7030A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3849" y="4277414"/>
            <a:ext cx="3213100" cy="18158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 dirty="0">
                <a:solidFill>
                  <a:srgbClr val="7030A0"/>
                </a:solidFill>
              </a:rPr>
              <a:t>Повышения КПД общего </a:t>
            </a:r>
            <a:r>
              <a:rPr lang="ru-RU" sz="2800" i="1" dirty="0" err="1">
                <a:solidFill>
                  <a:srgbClr val="7030A0"/>
                </a:solidFill>
              </a:rPr>
              <a:t>образо-вания</a:t>
            </a:r>
            <a:r>
              <a:rPr lang="ru-RU" sz="2800" i="1" dirty="0">
                <a:solidFill>
                  <a:srgbClr val="7030A0"/>
                </a:solidFill>
              </a:rPr>
              <a:t> с 25-30% как минимум до 70%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460615" y="2852936"/>
            <a:ext cx="2538769" cy="1384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 dirty="0">
                <a:solidFill>
                  <a:srgbClr val="7030A0"/>
                </a:solidFill>
              </a:rPr>
              <a:t>н</a:t>
            </a:r>
            <a:r>
              <a:rPr lang="ru-RU" sz="2800" b="1" i="1" dirty="0" smtClean="0">
                <a:solidFill>
                  <a:srgbClr val="7030A0"/>
                </a:solidFill>
              </a:rPr>
              <a:t>овой грамотности, навыков «4К»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44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2"/>
          </p:nvPr>
        </p:nvSpPr>
        <p:spPr>
          <a:xfrm>
            <a:off x="369823" y="1583179"/>
            <a:ext cx="1875225" cy="1080120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 smtClean="0"/>
              <a:t>1957, ЮНЕСКО</a:t>
            </a:r>
            <a:endParaRPr lang="ru-RU" sz="3200" dirty="0"/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329135" y="188640"/>
            <a:ext cx="11520000" cy="64807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Развитие представлений  о функциональной грамотности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347999" y="2517993"/>
            <a:ext cx="11519999" cy="1584176"/>
          </a:xfrm>
          <a:prstGeom prst="stripedRightArrow">
            <a:avLst/>
          </a:prstGeom>
          <a:solidFill>
            <a:srgbClr val="96BE6E"/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7" name="Текст 1"/>
          <p:cNvSpPr txBox="1">
            <a:spLocks/>
          </p:cNvSpPr>
          <p:nvPr/>
        </p:nvSpPr>
        <p:spPr>
          <a:xfrm>
            <a:off x="479376" y="1556792"/>
            <a:ext cx="1875225" cy="1728192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8" name="Текст 1"/>
          <p:cNvSpPr txBox="1">
            <a:spLocks/>
          </p:cNvSpPr>
          <p:nvPr/>
        </p:nvSpPr>
        <p:spPr>
          <a:xfrm>
            <a:off x="334433" y="3933056"/>
            <a:ext cx="2581121" cy="1728192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000" dirty="0" smtClean="0"/>
              <a:t>Совокупность </a:t>
            </a:r>
            <a:r>
              <a:rPr lang="ru-RU" sz="2000" dirty="0"/>
              <a:t>умений читать и писать для использования в повседневной жизни и удовлетворения житейских проблем</a:t>
            </a:r>
          </a:p>
        </p:txBody>
      </p:sp>
      <p:sp>
        <p:nvSpPr>
          <p:cNvPr id="9" name="Текст 1"/>
          <p:cNvSpPr txBox="1">
            <a:spLocks/>
          </p:cNvSpPr>
          <p:nvPr/>
        </p:nvSpPr>
        <p:spPr>
          <a:xfrm>
            <a:off x="9791310" y="1556792"/>
            <a:ext cx="2027582" cy="1080120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/>
              <a:t>2030,</a:t>
            </a:r>
          </a:p>
          <a:p>
            <a:r>
              <a:rPr lang="ru-RU" sz="3200" dirty="0" smtClean="0"/>
              <a:t>ОЭСР, </a:t>
            </a:r>
            <a:r>
              <a:rPr lang="en-US" sz="3200" dirty="0" smtClean="0"/>
              <a:t>PISA</a:t>
            </a:r>
            <a:endParaRPr lang="ru-RU" sz="3200" dirty="0"/>
          </a:p>
        </p:txBody>
      </p:sp>
      <p:sp>
        <p:nvSpPr>
          <p:cNvPr id="10" name="Текст 1"/>
          <p:cNvSpPr txBox="1">
            <a:spLocks/>
          </p:cNvSpPr>
          <p:nvPr/>
        </p:nvSpPr>
        <p:spPr>
          <a:xfrm>
            <a:off x="5591944" y="1556792"/>
            <a:ext cx="2088232" cy="1080120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/>
              <a:t>2000,</a:t>
            </a:r>
          </a:p>
          <a:p>
            <a:r>
              <a:rPr lang="ru-RU" sz="3200" dirty="0" smtClean="0"/>
              <a:t>ОЭСР, </a:t>
            </a:r>
            <a:r>
              <a:rPr lang="en-US" sz="3200" dirty="0" smtClean="0"/>
              <a:t>PISA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11" name="Текст 1"/>
          <p:cNvSpPr txBox="1">
            <a:spLocks/>
          </p:cNvSpPr>
          <p:nvPr/>
        </p:nvSpPr>
        <p:spPr>
          <a:xfrm>
            <a:off x="4871864" y="4077072"/>
            <a:ext cx="3096344" cy="1224136"/>
          </a:xfrm>
          <a:prstGeom prst="rect">
            <a:avLst/>
          </a:prstGeom>
        </p:spPr>
        <p:txBody>
          <a:bodyPr vert="horz" lIns="72000" tIns="72000" rIns="36000" bIns="72000" rtlCol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400" b="0" i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Wingdings" pitchFamily="2" charset="2"/>
              <a:buChar char="§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400" b="0" kern="1200">
                <a:solidFill>
                  <a:schemeClr val="tx1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800" dirty="0" smtClean="0"/>
              <a:t>Учимся для жизни.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800" dirty="0" smtClean="0"/>
              <a:t>Широкий спектр жизненных задач</a:t>
            </a:r>
            <a:endParaRPr lang="ru-RU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940" y="4077072"/>
            <a:ext cx="3107703" cy="12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3"/>
          <p:cNvSpPr txBox="1">
            <a:spLocks/>
          </p:cNvSpPr>
          <p:nvPr/>
        </p:nvSpPr>
        <p:spPr>
          <a:xfrm>
            <a:off x="173630" y="186315"/>
            <a:ext cx="6382133" cy="64864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«старые» и «новые» грамотности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301118749"/>
              </p:ext>
            </p:extLst>
          </p:nvPr>
        </p:nvGraphicFramePr>
        <p:xfrm>
          <a:off x="720694" y="1117172"/>
          <a:ext cx="3887401" cy="301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3343346922"/>
              </p:ext>
            </p:extLst>
          </p:nvPr>
        </p:nvGraphicFramePr>
        <p:xfrm>
          <a:off x="5354053" y="2430381"/>
          <a:ext cx="6352673" cy="4042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>
          <a:xfrm>
            <a:off x="7717723" y="116632"/>
            <a:ext cx="4474277" cy="2422629"/>
          </a:xfrm>
          <a:prstGeom prst="rect">
            <a:avLst/>
          </a:prstGeom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12" cstate="print"/>
          <a:srcRect l="5757" t="43371" r="64988" b="7690"/>
          <a:stretch/>
        </p:blipFill>
        <p:spPr>
          <a:xfrm>
            <a:off x="2213791" y="4327028"/>
            <a:ext cx="2658073" cy="240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47478" y="2558256"/>
            <a:ext cx="5896522" cy="410363"/>
          </a:xfrm>
          <a:prstGeom prst="rect">
            <a:avLst/>
          </a:prstGeom>
        </p:spPr>
        <p:txBody>
          <a:bodyPr wrap="square" lIns="101595" tIns="50797" rIns="101595" bIns="50797">
            <a:spAutoFit/>
          </a:bodyPr>
          <a:lstStyle/>
          <a:p>
            <a:pPr defTabSz="1015944">
              <a:defRPr/>
            </a:pPr>
            <a:endParaRPr lang="ru-RU" sz="2000" kern="0" dirty="0">
              <a:solidFill>
                <a:sysClr val="windowText" lastClr="000000"/>
              </a:solidFill>
              <a:latin typeface="Circe Bold"/>
            </a:endParaRPr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5239356" y="2431895"/>
            <a:ext cx="2096541" cy="478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3045" tIns="46522" rIns="93045" bIns="46522">
            <a:spAutoFit/>
          </a:bodyPr>
          <a:lstStyle/>
          <a:p>
            <a:pPr algn="ctr">
              <a:defRPr/>
            </a:pPr>
            <a:endParaRPr lang="ru-RU" sz="2500" i="1" dirty="0">
              <a:effectLst>
                <a:outerShdw blurRad="38100" dist="38100" dir="2700000" algn="tl">
                  <a:srgbClr val="000000"/>
                </a:outerShdw>
              </a:effectLst>
              <a:latin typeface="Circe Bold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21829887"/>
              </p:ext>
            </p:extLst>
          </p:nvPr>
        </p:nvGraphicFramePr>
        <p:xfrm>
          <a:off x="1383022" y="1598664"/>
          <a:ext cx="9495144" cy="4693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Скругленная прямоугольная выноска 7"/>
          <p:cNvSpPr/>
          <p:nvPr/>
        </p:nvSpPr>
        <p:spPr bwMode="auto">
          <a:xfrm>
            <a:off x="8882320" y="1548594"/>
            <a:ext cx="2830304" cy="1638990"/>
          </a:xfrm>
          <a:prstGeom prst="wedgeRoundRectCallout">
            <a:avLst>
              <a:gd name="adj1" fmla="val -89724"/>
              <a:gd name="adj2" fmla="val -4240"/>
              <a:gd name="adj3" fmla="val 16667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9995" tIns="51997" rIns="99995" bIns="51997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Ведущий компонент в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Arial" charset="0"/>
              </a:rPr>
              <a:t>PISA-</a:t>
            </a:r>
            <a:r>
              <a:rPr lang="ru-RU" b="1" dirty="0" smtClean="0">
                <a:latin typeface="Arial" charset="0"/>
              </a:rPr>
              <a:t>2021-</a:t>
            </a:r>
            <a:r>
              <a:rPr lang="en-US" b="1" dirty="0" smtClean="0">
                <a:latin typeface="Arial" charset="0"/>
              </a:rPr>
              <a:t>2022</a:t>
            </a:r>
            <a:r>
              <a:rPr lang="ru-RU" dirty="0" smtClean="0">
                <a:latin typeface="Circe Bold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Circe Bold"/>
              </a:rPr>
              <a:t>Участвуют сегодняшние</a:t>
            </a:r>
            <a:endParaRPr lang="ru-RU" dirty="0">
              <a:latin typeface="Circe Bold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восьмиклассники   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 bwMode="auto">
          <a:xfrm>
            <a:off x="8683866" y="4386790"/>
            <a:ext cx="3137850" cy="1638990"/>
          </a:xfrm>
          <a:prstGeom prst="wedgeRoundRectCallout">
            <a:avLst>
              <a:gd name="adj1" fmla="val -68130"/>
              <a:gd name="adj2" fmla="val -47508"/>
              <a:gd name="adj3" fmla="val 16667"/>
            </a:avLst>
          </a:prstGeom>
          <a:gradFill rotWithShape="1">
            <a:gsLst>
              <a:gs pos="0">
                <a:srgbClr val="B2B2B2"/>
              </a:gs>
              <a:gs pos="50000">
                <a:srgbClr val="FFFFCC"/>
              </a:gs>
              <a:gs pos="100000">
                <a:srgbClr val="B2B2B2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9995" tIns="51997" rIns="99995" bIns="51997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Ведущий компонент в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latin typeface="Arial" charset="0"/>
              </a:rPr>
              <a:t>PISA-</a:t>
            </a:r>
            <a:r>
              <a:rPr lang="ru-RU" b="1" dirty="0">
                <a:latin typeface="Circe Bold"/>
              </a:rPr>
              <a:t>2015 и </a:t>
            </a:r>
            <a:r>
              <a:rPr lang="en-US" b="1" dirty="0">
                <a:latin typeface="Arial" charset="0"/>
              </a:rPr>
              <a:t>2025</a:t>
            </a:r>
            <a:r>
              <a:rPr lang="ru-RU" dirty="0">
                <a:latin typeface="Circe Bold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Участвуют сегодняшние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пятиклассники   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2201923" y="2558256"/>
            <a:ext cx="3802226" cy="13995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004149" y="3942952"/>
            <a:ext cx="1877048" cy="25266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954497" y="1479317"/>
            <a:ext cx="4321534" cy="571063"/>
          </a:xfrm>
          <a:prstGeom prst="rect">
            <a:avLst/>
          </a:prstGeom>
          <a:noFill/>
          <a:ln>
            <a:noFill/>
          </a:ln>
        </p:spPr>
        <p:txBody>
          <a:bodyPr spcFirstLastPara="1" wrap="none" lIns="101595" tIns="50797" rIns="101595" bIns="50797" numCol="1">
            <a:prstTxWarp prst="textArchUp">
              <a:avLst>
                <a:gd name="adj" fmla="val 10697487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6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irce Bold"/>
              </a:rPr>
              <a:t>Основные компоненты</a:t>
            </a:r>
          </a:p>
        </p:txBody>
      </p:sp>
      <p:sp>
        <p:nvSpPr>
          <p:cNvPr id="13" name="Прямоугольник 12"/>
          <p:cNvSpPr/>
          <p:nvPr/>
        </p:nvSpPr>
        <p:spPr>
          <a:xfrm rot="13358289">
            <a:off x="2043353" y="4787869"/>
            <a:ext cx="4074866" cy="802481"/>
          </a:xfrm>
          <a:prstGeom prst="rect">
            <a:avLst/>
          </a:prstGeom>
          <a:noFill/>
        </p:spPr>
        <p:txBody>
          <a:bodyPr spcFirstLastPara="1" wrap="none" lIns="101595" tIns="50797" rIns="101595" bIns="50797" numCol="1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6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irce Bold"/>
              </a:rPr>
              <a:t>Дополнительные компоненты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 bwMode="auto">
          <a:xfrm>
            <a:off x="132357" y="5206285"/>
            <a:ext cx="2486987" cy="1364801"/>
          </a:xfrm>
          <a:prstGeom prst="wedgeRoundRectCallout">
            <a:avLst>
              <a:gd name="adj1" fmla="val 115607"/>
              <a:gd name="adj2" fmla="val -74931"/>
              <a:gd name="adj3" fmla="val 16667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9995" tIns="51997" rIns="99995" bIns="51997" numCol="1" rtlCol="0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Ведущий компонент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Circe Bold"/>
              </a:rPr>
              <a:t>в </a:t>
            </a:r>
            <a:r>
              <a:rPr lang="en-US" b="1" dirty="0">
                <a:latin typeface="Arial" charset="0"/>
              </a:rPr>
              <a:t>PISA-2022</a:t>
            </a:r>
            <a:endParaRPr lang="ru-RU" b="1" dirty="0">
              <a:latin typeface="Circe Bold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Circe Bold"/>
              </a:rPr>
              <a:t>Новое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Circe Bold"/>
              </a:rPr>
              <a:t>направление!</a:t>
            </a:r>
          </a:p>
        </p:txBody>
      </p:sp>
      <p:sp>
        <p:nvSpPr>
          <p:cNvPr id="15" name="Заголовок 3"/>
          <p:cNvSpPr txBox="1">
            <a:spLocks/>
          </p:cNvSpPr>
          <p:nvPr/>
        </p:nvSpPr>
        <p:spPr>
          <a:xfrm>
            <a:off x="132357" y="188640"/>
            <a:ext cx="11520000" cy="64864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Составляющие функциональной грамотности.  Модель  </a:t>
            </a:r>
            <a:r>
              <a:rPr lang="en-US" sz="2800" cap="all" dirty="0" smtClean="0">
                <a:solidFill>
                  <a:srgbClr val="7030A0"/>
                </a:solidFill>
              </a:rPr>
              <a:t>PISA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91403" y="1182288"/>
            <a:ext cx="3504222" cy="144655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200" i="1" dirty="0" smtClean="0">
                <a:solidFill>
                  <a:srgbClr val="7030A0"/>
                </a:solidFill>
              </a:rPr>
              <a:t>Как учащиеся применяют</a:t>
            </a:r>
          </a:p>
          <a:p>
            <a:pPr>
              <a:lnSpc>
                <a:spcPct val="80000"/>
              </a:lnSpc>
            </a:pPr>
            <a:r>
              <a:rPr lang="ru-RU" sz="2200" i="1" dirty="0" smtClean="0">
                <a:solidFill>
                  <a:srgbClr val="7030A0"/>
                </a:solidFill>
              </a:rPr>
              <a:t>базовые знания и навыки для решения повседневных задач.</a:t>
            </a:r>
          </a:p>
          <a:p>
            <a:pPr algn="ctr">
              <a:lnSpc>
                <a:spcPct val="80000"/>
              </a:lnSpc>
            </a:pPr>
            <a:r>
              <a:rPr lang="ru-RU" sz="2200" i="1" dirty="0" smtClean="0">
                <a:solidFill>
                  <a:srgbClr val="7030A0"/>
                </a:solidFill>
              </a:rPr>
              <a:t>Учимся для жизни!</a:t>
            </a:r>
            <a:endParaRPr lang="ru-RU" sz="22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72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010" y="294055"/>
            <a:ext cx="10018633" cy="1143000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ru-RU" sz="2800" cap="all" dirty="0" smtClean="0">
                <a:solidFill>
                  <a:srgbClr val="7030A0"/>
                </a:solidFill>
              </a:rPr>
              <a:t>Зачем оценивать креативное мышление: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значение и роль креативного мышления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Объект 4"/>
          <p:cNvSpPr txBox="1">
            <a:spLocks noGrp="1"/>
          </p:cNvSpPr>
          <p:nvPr>
            <p:ph idx="1"/>
          </p:nvPr>
        </p:nvSpPr>
        <p:spPr>
          <a:xfrm>
            <a:off x="609600" y="1783086"/>
            <a:ext cx="10972800" cy="4525963"/>
          </a:xfrm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100000"/>
              </a:lnSpc>
              <a:spcBef>
                <a:spcPts val="600"/>
              </a:spcBef>
              <a:defRPr sz="4100"/>
            </a:pPr>
            <a:r>
              <a:rPr lang="ru-RU" sz="3600" smtClean="0"/>
              <a:t>Творческое мышление </a:t>
            </a:r>
            <a:r>
              <a:rPr lang="en-US" sz="3600" smtClean="0"/>
              <a:t>―</a:t>
            </a:r>
            <a:r>
              <a:rPr lang="ru-RU" sz="3600" smtClean="0"/>
              <a:t> основа для появления нового знания, инновационных идей; привычка мыслить креативно всё заметнее влияет на </a:t>
            </a:r>
            <a:r>
              <a:rPr lang="ru-RU" sz="3600" b="1" i="1" smtClean="0"/>
              <a:t>общественное и духовное развитие</a:t>
            </a:r>
            <a:r>
              <a:rPr lang="ru-RU" sz="3600" smtClean="0"/>
              <a:t>, на </a:t>
            </a:r>
            <a:r>
              <a:rPr lang="ru-RU" sz="3600" b="1" i="1" smtClean="0"/>
              <a:t>развитие производства</a:t>
            </a:r>
          </a:p>
          <a:p>
            <a:pPr marL="201107" indent="-201107" defTabSz="446179">
              <a:lnSpc>
                <a:spcPct val="100000"/>
              </a:lnSpc>
              <a:spcBef>
                <a:spcPts val="600"/>
              </a:spcBef>
              <a:defRPr sz="4100"/>
            </a:pPr>
            <a:endParaRPr lang="ru-RU" sz="3600" b="1" i="1" smtClean="0"/>
          </a:p>
          <a:p>
            <a:pPr marL="201107" indent="-201107" defTabSz="446179">
              <a:lnSpc>
                <a:spcPct val="100000"/>
              </a:lnSpc>
              <a:spcBef>
                <a:spcPts val="600"/>
              </a:spcBef>
              <a:defRPr sz="4100"/>
            </a:pPr>
            <a:r>
              <a:rPr lang="ru-RU" sz="3600" smtClean="0"/>
              <a:t>Привычка размышлять и мыслить креативно </a:t>
            </a:r>
            <a:r>
              <a:rPr lang="en-US" sz="3600" smtClean="0"/>
              <a:t>―</a:t>
            </a:r>
            <a:r>
              <a:rPr lang="ru-RU" sz="3600" smtClean="0"/>
              <a:t> важнейший источник </a:t>
            </a:r>
            <a:r>
              <a:rPr lang="ru-RU" sz="3600" b="1" i="1" smtClean="0"/>
              <a:t>развития личности </a:t>
            </a:r>
            <a:r>
              <a:rPr lang="ru-RU" sz="3600" smtClean="0"/>
              <a:t>учащегося</a:t>
            </a:r>
            <a:endParaRPr lang="ru-RU" sz="36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5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395" y="295297"/>
            <a:ext cx="8233064" cy="1143000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ru-RU" sz="2800" cap="all" dirty="0" smtClean="0">
                <a:solidFill>
                  <a:srgbClr val="7030A0"/>
                </a:solidFill>
              </a:rPr>
              <a:t>Зачем оценивать креативное мышление: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значение и роль оценочных процедур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5" name="Объект 4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100000"/>
              </a:lnSpc>
              <a:spcBef>
                <a:spcPts val="600"/>
              </a:spcBef>
              <a:defRPr sz="4100"/>
            </a:pPr>
            <a:r>
              <a:rPr lang="ru-RU" sz="3600" dirty="0"/>
              <a:t>Способность к  креативному мышлению базируется на знаниях и опыте и </a:t>
            </a:r>
            <a:r>
              <a:rPr lang="ru-RU" sz="3600" b="1" i="1" dirty="0"/>
              <a:t>может быть предметом целенаправленного формирования</a:t>
            </a:r>
          </a:p>
          <a:p>
            <a:pPr marL="201107" indent="-201107" defTabSz="446179">
              <a:lnSpc>
                <a:spcPct val="100000"/>
              </a:lnSpc>
              <a:spcBef>
                <a:spcPts val="900"/>
              </a:spcBef>
              <a:defRPr sz="4100"/>
            </a:pPr>
            <a:endParaRPr lang="ru-RU" sz="1800" b="1" i="1" dirty="0"/>
          </a:p>
          <a:p>
            <a:pPr marL="201107" indent="-201107" defTabSz="446179">
              <a:lnSpc>
                <a:spcPct val="100000"/>
              </a:lnSpc>
              <a:spcBef>
                <a:spcPts val="900"/>
              </a:spcBef>
              <a:defRPr sz="4100"/>
            </a:pPr>
            <a:r>
              <a:rPr lang="ru-RU" sz="3600" dirty="0"/>
              <a:t>Участие в мониторинговых исследованиях – общероссийских и  международных – может</a:t>
            </a:r>
            <a:r>
              <a:rPr lang="ru-RU" sz="3600" b="1" i="1" dirty="0"/>
              <a:t>   способствовать позитивным изменениям </a:t>
            </a:r>
            <a:r>
              <a:rPr lang="ru-RU" sz="3600" dirty="0"/>
              <a:t>практики обучения и образовательной политики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73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0000" y="260648"/>
            <a:ext cx="5389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Круг обсуждаемых вопросов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427037761"/>
              </p:ext>
            </p:extLst>
          </p:nvPr>
        </p:nvGraphicFramePr>
        <p:xfrm>
          <a:off x="551384" y="1124744"/>
          <a:ext cx="11161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040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897905" y="2452099"/>
            <a:ext cx="4447683" cy="1393356"/>
          </a:xfrm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43380">
              <a:spcBef>
                <a:spcPts val="322"/>
              </a:spcBef>
              <a:buNone/>
              <a:defRPr sz="4100"/>
            </a:pPr>
            <a:endParaRPr lang="ru-RU" sz="1400" b="1" i="1" dirty="0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228016" y="164662"/>
            <a:ext cx="9755140" cy="64864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Оценка </a:t>
            </a:r>
            <a:r>
              <a:rPr lang="ru-RU" sz="2800" cap="all" dirty="0" err="1" smtClean="0">
                <a:solidFill>
                  <a:srgbClr val="7030A0"/>
                </a:solidFill>
              </a:rPr>
              <a:t>КРЕАТИВНОго</a:t>
            </a:r>
            <a:r>
              <a:rPr lang="ru-RU" sz="2800" cap="all" dirty="0" smtClean="0">
                <a:solidFill>
                  <a:srgbClr val="7030A0"/>
                </a:solidFill>
              </a:rPr>
              <a:t> </a:t>
            </a:r>
            <a:r>
              <a:rPr lang="ru-RU" sz="2800" cap="all" dirty="0" err="1" smtClean="0">
                <a:solidFill>
                  <a:srgbClr val="7030A0"/>
                </a:solidFill>
              </a:rPr>
              <a:t>МЫШЛЕНИя</a:t>
            </a:r>
            <a:r>
              <a:rPr lang="ru-RU" sz="2800" cap="all" dirty="0" smtClean="0">
                <a:solidFill>
                  <a:srgbClr val="7030A0"/>
                </a:solidFill>
              </a:rPr>
              <a:t> в психодиагностике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35888" y="5700382"/>
            <a:ext cx="5358925" cy="83099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 defTabSz="1828709">
              <a:lnSpc>
                <a:spcPct val="80000"/>
              </a:lnSpc>
              <a:defRPr/>
            </a:pPr>
            <a:r>
              <a:rPr lang="ru-RU" sz="2000" i="1" dirty="0" smtClean="0">
                <a:solidFill>
                  <a:srgbClr val="7030A0"/>
                </a:solidFill>
              </a:rPr>
              <a:t>Дивергентное мышление исследовали </a:t>
            </a:r>
            <a:r>
              <a:rPr lang="ru-RU" sz="2000" i="1" dirty="0" err="1" smtClean="0">
                <a:solidFill>
                  <a:srgbClr val="7030A0"/>
                </a:solidFill>
              </a:rPr>
              <a:t>Э.П.Торренс</a:t>
            </a:r>
            <a:r>
              <a:rPr lang="ru-RU" sz="2000" i="1" dirty="0">
                <a:solidFill>
                  <a:srgbClr val="7030A0"/>
                </a:solidFill>
              </a:rPr>
              <a:t>, </a:t>
            </a:r>
            <a:r>
              <a:rPr lang="ru-RU" sz="2000" i="1" dirty="0" err="1" smtClean="0">
                <a:solidFill>
                  <a:srgbClr val="7030A0"/>
                </a:solidFill>
              </a:rPr>
              <a:t>Д.Гилфорд</a:t>
            </a:r>
            <a:r>
              <a:rPr lang="ru-RU" sz="2000" i="1" dirty="0">
                <a:solidFill>
                  <a:srgbClr val="7030A0"/>
                </a:solidFill>
              </a:rPr>
              <a:t>, </a:t>
            </a:r>
            <a:r>
              <a:rPr lang="ru-RU" sz="2000" i="1" dirty="0" err="1" smtClean="0">
                <a:solidFill>
                  <a:srgbClr val="7030A0"/>
                </a:solidFill>
              </a:rPr>
              <a:t>К.Тейлор</a:t>
            </a:r>
            <a:r>
              <a:rPr lang="ru-RU" sz="2000" i="1" dirty="0">
                <a:solidFill>
                  <a:srgbClr val="7030A0"/>
                </a:solidFill>
              </a:rPr>
              <a:t>, </a:t>
            </a:r>
            <a:r>
              <a:rPr lang="ru-RU" sz="2000" i="1" dirty="0" err="1" smtClean="0">
                <a:solidFill>
                  <a:srgbClr val="7030A0"/>
                </a:solidFill>
              </a:rPr>
              <a:t>Г.Груббер</a:t>
            </a:r>
            <a:r>
              <a:rPr lang="ru-RU" sz="2000" i="1" dirty="0">
                <a:solidFill>
                  <a:srgbClr val="7030A0"/>
                </a:solidFill>
              </a:rPr>
              <a:t>, </a:t>
            </a:r>
            <a:r>
              <a:rPr lang="ru-RU" sz="2000" i="1" dirty="0" err="1" smtClean="0">
                <a:solidFill>
                  <a:srgbClr val="7030A0"/>
                </a:solidFill>
              </a:rPr>
              <a:t>И.Хайн</a:t>
            </a:r>
            <a:r>
              <a:rPr lang="ru-RU" sz="2000" i="1" dirty="0">
                <a:solidFill>
                  <a:srgbClr val="7030A0"/>
                </a:solidFill>
              </a:rPr>
              <a:t>, </a:t>
            </a:r>
            <a:r>
              <a:rPr lang="ru-RU" sz="2000" i="1" dirty="0" err="1" smtClean="0">
                <a:solidFill>
                  <a:srgbClr val="7030A0"/>
                </a:solidFill>
              </a:rPr>
              <a:t>А.Б.Шнедер</a:t>
            </a:r>
            <a:r>
              <a:rPr lang="ru-RU" sz="2000" i="1" dirty="0">
                <a:solidFill>
                  <a:srgbClr val="7030A0"/>
                </a:solidFill>
              </a:rPr>
              <a:t>, </a:t>
            </a:r>
            <a:r>
              <a:rPr lang="ru-RU" sz="2000" i="1" dirty="0" err="1" smtClean="0">
                <a:solidFill>
                  <a:srgbClr val="7030A0"/>
                </a:solidFill>
              </a:rPr>
              <a:t>Д.Роджерс</a:t>
            </a:r>
            <a:r>
              <a:rPr lang="ru-RU" sz="2000" i="1" dirty="0" smtClean="0">
                <a:solidFill>
                  <a:srgbClr val="7030A0"/>
                </a:solidFill>
              </a:rPr>
              <a:t>  </a:t>
            </a:r>
            <a:r>
              <a:rPr lang="ru-RU" sz="2000" i="1" dirty="0">
                <a:solidFill>
                  <a:srgbClr val="7030A0"/>
                </a:solidFill>
              </a:rPr>
              <a:t>и др</a:t>
            </a:r>
            <a:r>
              <a:rPr lang="ru-RU" sz="2000" i="1" dirty="0" smtClean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4289" y="1772816"/>
            <a:ext cx="5545543" cy="890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3200" dirty="0" smtClean="0"/>
              <a:t>Основные характеристики дивергентного мышления</a:t>
            </a:r>
            <a:endParaRPr lang="ru-RU" sz="3200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334433" y="1052736"/>
            <a:ext cx="11696556" cy="79034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i="1" dirty="0">
                <a:solidFill>
                  <a:srgbClr val="7030A0"/>
                </a:solidFill>
              </a:rPr>
              <a:t>В основе креативности лежит способность к дивергентному </a:t>
            </a:r>
            <a:r>
              <a:rPr lang="ru-RU" sz="2800" i="1" dirty="0" smtClean="0">
                <a:solidFill>
                  <a:srgbClr val="7030A0"/>
                </a:solidFill>
              </a:rPr>
              <a:t>мышлению</a:t>
            </a:r>
            <a:r>
              <a:rPr lang="en-US" sz="2800" i="1" dirty="0" smtClean="0">
                <a:solidFill>
                  <a:srgbClr val="7030A0"/>
                </a:solidFill>
              </a:rPr>
              <a:t> (</a:t>
            </a:r>
            <a:r>
              <a:rPr lang="ru-RU" sz="2800" i="1" dirty="0" smtClean="0">
                <a:solidFill>
                  <a:srgbClr val="7030A0"/>
                </a:solidFill>
              </a:rPr>
              <a:t>способность порождать «расходящиеся идеи»)</a:t>
            </a:r>
            <a:endParaRPr lang="ru-RU" sz="2800" i="1" dirty="0">
              <a:solidFill>
                <a:srgbClr val="7030A0"/>
              </a:solidFill>
            </a:endParaRPr>
          </a:p>
        </p:txBody>
      </p:sp>
      <p:sp>
        <p:nvSpPr>
          <p:cNvPr id="12" name="Текст 8"/>
          <p:cNvSpPr txBox="1">
            <a:spLocks/>
          </p:cNvSpPr>
          <p:nvPr/>
        </p:nvSpPr>
        <p:spPr>
          <a:xfrm>
            <a:off x="314289" y="2564904"/>
            <a:ext cx="4968552" cy="36987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3200" b="1" dirty="0" smtClean="0"/>
              <a:t>БЕГЛОСТЬ, ПРОДУКТИВНОСТЬ </a:t>
            </a:r>
          </a:p>
          <a:p>
            <a:pPr marL="571500" indent="-5715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3200" b="1" dirty="0" smtClean="0"/>
              <a:t>ГИБКОСТЬ, РАЗНООБРАЗИЕ </a:t>
            </a:r>
          </a:p>
          <a:p>
            <a:pPr marL="571500" indent="-5715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3200" b="1" dirty="0" smtClean="0"/>
              <a:t>ОРИГИНАЛЬНОСТЬ, НЕСТАНДАРТНОСТЬ </a:t>
            </a:r>
          </a:p>
          <a:p>
            <a:pPr marL="571500" indent="-5715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3200" b="1" dirty="0" smtClean="0"/>
              <a:t>РАЗРАБОТАННОСТЬ, ПРОРАБОТКА</a:t>
            </a:r>
            <a:endParaRPr lang="ru-RU" sz="32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34433" y="6263614"/>
            <a:ext cx="55430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https://brainapps.ru/blog/2016/01/divergentnoe-myshlenie/</a:t>
            </a:r>
            <a:endParaRPr lang="ru-RU" dirty="0"/>
          </a:p>
        </p:txBody>
      </p:sp>
      <p:pic>
        <p:nvPicPr>
          <p:cNvPr id="14" name="Рисунок 13"/>
          <p:cNvPicPr/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l="34300" t="15552" r="31845" b="24726"/>
          <a:stretch>
            <a:fillRect/>
          </a:stretch>
        </p:blipFill>
        <p:spPr bwMode="auto">
          <a:xfrm>
            <a:off x="6182711" y="2066568"/>
            <a:ext cx="3168352" cy="355777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9049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897905" y="2452099"/>
            <a:ext cx="4447683" cy="1393356"/>
          </a:xfrm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43380">
              <a:spcBef>
                <a:spcPts val="322"/>
              </a:spcBef>
              <a:buNone/>
              <a:defRPr sz="4100"/>
            </a:pPr>
            <a:endParaRPr lang="ru-RU" sz="1400" b="1" i="1" dirty="0"/>
          </a:p>
        </p:txBody>
      </p:sp>
      <p:graphicFrame>
        <p:nvGraphicFramePr>
          <p:cNvPr id="9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9493028"/>
              </p:ext>
            </p:extLst>
          </p:nvPr>
        </p:nvGraphicFramePr>
        <p:xfrm>
          <a:off x="219874" y="1196752"/>
          <a:ext cx="11749118" cy="518457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098749">
                  <a:extLst>
                    <a:ext uri="{9D8B030D-6E8A-4147-A177-3AD203B41FA5}">
                      <a16:colId xmlns="" xmlns:a16="http://schemas.microsoft.com/office/drawing/2014/main" val="2490310272"/>
                    </a:ext>
                  </a:extLst>
                </a:gridCol>
                <a:gridCol w="7650369">
                  <a:extLst>
                    <a:ext uri="{9D8B030D-6E8A-4147-A177-3AD203B41FA5}">
                      <a16:colId xmlns="" xmlns:a16="http://schemas.microsoft.com/office/drawing/2014/main" val="475284809"/>
                    </a:ext>
                  </a:extLst>
                </a:gridCol>
              </a:tblGrid>
              <a:tr h="497756"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Аспект</a:t>
                      </a:r>
                      <a:endParaRPr lang="ru-RU" sz="2500" dirty="0"/>
                    </a:p>
                  </a:txBody>
                  <a:tcPr marL="93835" marR="93835" marT="35188" marB="351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Реализуемое решение</a:t>
                      </a:r>
                      <a:endParaRPr lang="ru-RU" sz="2500" dirty="0"/>
                    </a:p>
                  </a:txBody>
                  <a:tcPr marL="93835" marR="93835" marT="35188" marB="35188"/>
                </a:tc>
                <a:extLst>
                  <a:ext uri="{0D108BD9-81ED-4DB2-BD59-A6C34878D82A}">
                    <a16:rowId xmlns="" xmlns:a16="http://schemas.microsoft.com/office/drawing/2014/main" val="1617162758"/>
                  </a:ext>
                </a:extLst>
              </a:tr>
              <a:tr h="1098247">
                <a:tc rowSpan="2">
                  <a:txBody>
                    <a:bodyPr/>
                    <a:lstStyle/>
                    <a:p>
                      <a:pPr algn="ctr"/>
                      <a:r>
                        <a:rPr lang="ru-RU" sz="2500" dirty="0" smtClean="0"/>
                        <a:t>Уникальность</a:t>
                      </a:r>
                      <a:r>
                        <a:rPr lang="ru-RU" sz="2500" baseline="0" dirty="0" smtClean="0"/>
                        <a:t> </a:t>
                      </a:r>
                      <a:endParaRPr lang="ru-RU" sz="2500" dirty="0" smtClean="0"/>
                    </a:p>
                    <a:p>
                      <a:pPr algn="ctr"/>
                      <a:r>
                        <a:rPr lang="en-US" sz="2500" dirty="0" smtClean="0"/>
                        <a:t>VS</a:t>
                      </a:r>
                      <a:endParaRPr lang="ru-RU" sz="2500" baseline="0" dirty="0" smtClean="0"/>
                    </a:p>
                    <a:p>
                      <a:pPr algn="ctr"/>
                      <a:r>
                        <a:rPr lang="ru-RU" sz="2500" baseline="0" dirty="0" smtClean="0"/>
                        <a:t>Всеобщность</a:t>
                      </a:r>
                      <a:endParaRPr lang="ru-RU" sz="2500" b="1" i="1" dirty="0"/>
                    </a:p>
                  </a:txBody>
                  <a:tcPr marL="93835" marR="93835" marT="35188" marB="3518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2700" dirty="0" smtClean="0"/>
                        <a:t>Акцент на </a:t>
                      </a:r>
                      <a:r>
                        <a:rPr lang="en-US" sz="2700" dirty="0" smtClean="0"/>
                        <a:t>“</a:t>
                      </a:r>
                      <a:r>
                        <a:rPr lang="ru-RU" sz="2700" dirty="0" smtClean="0"/>
                        <a:t>малую</a:t>
                      </a:r>
                      <a:r>
                        <a:rPr lang="en-US" sz="2700" dirty="0" smtClean="0"/>
                        <a:t>”</a:t>
                      </a:r>
                      <a:r>
                        <a:rPr lang="ru-RU" sz="2700" dirty="0" smtClean="0"/>
                        <a:t> (ежедневную, бытовую) креативность, а не на ярко выраженный талант и глубокие знания</a:t>
                      </a:r>
                      <a:endParaRPr lang="ru-RU" sz="2700" dirty="0"/>
                    </a:p>
                  </a:txBody>
                  <a:tcPr marL="93835" marR="93835" marT="35188" marB="35188"/>
                </a:tc>
                <a:extLst>
                  <a:ext uri="{0D108BD9-81ED-4DB2-BD59-A6C34878D82A}">
                    <a16:rowId xmlns="" xmlns:a16="http://schemas.microsoft.com/office/drawing/2014/main" val="4007221202"/>
                  </a:ext>
                </a:extLst>
              </a:tr>
              <a:tr h="1114902">
                <a:tc vMerge="1"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Задача измерения – не выявление одарённых, а описание тех границ, в которых 15-летние учащиеся способны мыслить креативно</a:t>
                      </a:r>
                      <a:endParaRPr lang="ru-RU" sz="2400" dirty="0"/>
                    </a:p>
                  </a:txBody>
                  <a:tcPr marL="93835" marR="93835" marT="35188" marB="35188"/>
                </a:tc>
                <a:extLst>
                  <a:ext uri="{0D108BD9-81ED-4DB2-BD59-A6C34878D82A}">
                    <a16:rowId xmlns="" xmlns:a16="http://schemas.microsoft.com/office/drawing/2014/main" val="1762493639"/>
                  </a:ext>
                </a:extLst>
              </a:tr>
              <a:tr h="2473671">
                <a:tc>
                  <a:txBody>
                    <a:bodyPr/>
                    <a:lstStyle/>
                    <a:p>
                      <a:pPr marL="0" marR="0" indent="0" algn="ctr" defTabSz="10425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500" dirty="0" smtClean="0"/>
                        <a:t>Универсальность</a:t>
                      </a:r>
                      <a:r>
                        <a:rPr lang="en-US" sz="2500" dirty="0" smtClean="0"/>
                        <a:t> </a:t>
                      </a:r>
                      <a:endParaRPr lang="ru-RU" sz="2500" dirty="0" smtClean="0"/>
                    </a:p>
                    <a:p>
                      <a:pPr marL="0" marR="0" indent="0" algn="ctr" defTabSz="10425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dirty="0" smtClean="0"/>
                        <a:t>VS </a:t>
                      </a:r>
                      <a:r>
                        <a:rPr lang="ru-RU" sz="2500" baseline="0" dirty="0" smtClean="0"/>
                        <a:t>Избирательность</a:t>
                      </a:r>
                      <a:endParaRPr lang="ru-RU" sz="2500" dirty="0"/>
                    </a:p>
                  </a:txBody>
                  <a:tcPr marL="93835" marR="93835" marT="35188" marB="3518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ru-RU" sz="2700" dirty="0" smtClean="0"/>
                        <a:t>Признание наличия существенных различий творческих задач, по меньшей мере, в трёх областях: </a:t>
                      </a:r>
                    </a:p>
                    <a:p>
                      <a:pPr marL="457200" indent="-457200" algn="l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2700" dirty="0" smtClean="0"/>
                        <a:t>в области вербального выражения,</a:t>
                      </a:r>
                    </a:p>
                    <a:p>
                      <a:pPr marL="457200" indent="-457200" algn="l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2700" dirty="0" smtClean="0"/>
                        <a:t>в области художественного выражения,</a:t>
                      </a:r>
                    </a:p>
                    <a:p>
                      <a:pPr marL="457200" indent="-457200" algn="l">
                        <a:lnSpc>
                          <a:spcPct val="8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2700" dirty="0" smtClean="0"/>
                        <a:t>и в области решения проблем – социальных,  естественнонаучных,</a:t>
                      </a:r>
                      <a:r>
                        <a:rPr lang="en-US" sz="2700" dirty="0" smtClean="0"/>
                        <a:t> </a:t>
                      </a:r>
                      <a:r>
                        <a:rPr lang="ru-RU" sz="2700" dirty="0" smtClean="0"/>
                        <a:t>математических </a:t>
                      </a:r>
                      <a:endParaRPr lang="ru-RU" sz="2700" dirty="0"/>
                    </a:p>
                  </a:txBody>
                  <a:tcPr marL="93835" marR="93835" marT="35188" marB="35188"/>
                </a:tc>
                <a:extLst>
                  <a:ext uri="{0D108BD9-81ED-4DB2-BD59-A6C34878D82A}">
                    <a16:rowId xmlns="" xmlns:a16="http://schemas.microsoft.com/office/drawing/2014/main" val="3050707729"/>
                  </a:ext>
                </a:extLst>
              </a:tr>
            </a:tbl>
          </a:graphicData>
        </a:graphic>
      </p:graphicFrame>
      <p:sp>
        <p:nvSpPr>
          <p:cNvPr id="5" name="Заголовок 3"/>
          <p:cNvSpPr txBox="1">
            <a:spLocks/>
          </p:cNvSpPr>
          <p:nvPr/>
        </p:nvSpPr>
        <p:spPr>
          <a:xfrm>
            <a:off x="215680" y="44624"/>
            <a:ext cx="11520000" cy="94102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Особенности подхода к оценке </a:t>
            </a:r>
            <a:r>
              <a:rPr lang="ru-RU" sz="2800" cap="all" dirty="0" err="1" smtClean="0">
                <a:solidFill>
                  <a:srgbClr val="7030A0"/>
                </a:solidFill>
              </a:rPr>
              <a:t>КРЕАТИВНОго</a:t>
            </a:r>
            <a:r>
              <a:rPr lang="ru-RU" sz="2800" cap="all" dirty="0" smtClean="0">
                <a:solidFill>
                  <a:srgbClr val="7030A0"/>
                </a:solidFill>
              </a:rPr>
              <a:t> </a:t>
            </a:r>
            <a:r>
              <a:rPr lang="en-US" sz="2800" cap="all" dirty="0" smtClean="0">
                <a:solidFill>
                  <a:srgbClr val="7030A0"/>
                </a:solidFill>
              </a:rPr>
              <a:t> </a:t>
            </a:r>
            <a:r>
              <a:rPr lang="ru-RU" sz="2800" cap="all" dirty="0" err="1" smtClean="0">
                <a:solidFill>
                  <a:srgbClr val="7030A0"/>
                </a:solidFill>
              </a:rPr>
              <a:t>МЫШЛЕНИя</a:t>
            </a:r>
            <a:r>
              <a:rPr lang="ru-RU" sz="2800" cap="all" dirty="0" smtClean="0">
                <a:solidFill>
                  <a:srgbClr val="7030A0"/>
                </a:solidFill>
              </a:rPr>
              <a:t>,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принятого в исследовании </a:t>
            </a:r>
            <a:r>
              <a:rPr lang="en-US" sz="2800" cap="all" dirty="0" smtClean="0">
                <a:solidFill>
                  <a:srgbClr val="7030A0"/>
                </a:solidFill>
              </a:rPr>
              <a:t>PISA</a:t>
            </a:r>
            <a:endParaRPr lang="ru-RU" sz="28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91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Выгнутая вправо стрелка 47"/>
          <p:cNvSpPr/>
          <p:nvPr/>
        </p:nvSpPr>
        <p:spPr>
          <a:xfrm rot="16200000" flipH="1">
            <a:off x="6175334" y="4334682"/>
            <a:ext cx="256181" cy="3221985"/>
          </a:xfrm>
          <a:prstGeom prst="curvedLef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1385"/>
          </a:p>
        </p:txBody>
      </p:sp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236061" y="163597"/>
            <a:ext cx="11765867" cy="845806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Основания для построения модели оценки креативного </a:t>
            </a:r>
            <a:r>
              <a:rPr lang="ru-RU" sz="2800" cap="all" dirty="0" smtClean="0">
                <a:solidFill>
                  <a:srgbClr val="7030A0"/>
                </a:solidFill>
              </a:rPr>
              <a:t>мышления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19" name="Прямоугольник 3"/>
          <p:cNvSpPr>
            <a:spLocks noChangeArrowheads="1"/>
          </p:cNvSpPr>
          <p:nvPr/>
        </p:nvSpPr>
        <p:spPr bwMode="auto">
          <a:xfrm>
            <a:off x="4018809" y="1530790"/>
            <a:ext cx="4489732" cy="239474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Внутренние стимуляторы</a:t>
            </a:r>
            <a:endParaRPr lang="ru-RU" altLang="ru-RU" sz="1400" dirty="0">
              <a:latin typeface="Arial" panose="020B0604020202020204" pitchFamily="34" charset="0"/>
            </a:endParaRPr>
          </a:p>
        </p:txBody>
      </p:sp>
      <p:sp>
        <p:nvSpPr>
          <p:cNvPr id="23" name="Шестиугольник 7"/>
          <p:cNvSpPr>
            <a:spLocks noChangeArrowheads="1"/>
          </p:cNvSpPr>
          <p:nvPr/>
        </p:nvSpPr>
        <p:spPr bwMode="auto">
          <a:xfrm>
            <a:off x="4683472" y="2063795"/>
            <a:ext cx="1273937" cy="866260"/>
          </a:xfrm>
          <a:prstGeom prst="hexagon">
            <a:avLst>
              <a:gd name="adj" fmla="val 25006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Знание предмета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24" name="Шестиугольник 8"/>
          <p:cNvSpPr>
            <a:spLocks noChangeArrowheads="1"/>
          </p:cNvSpPr>
          <p:nvPr/>
        </p:nvSpPr>
        <p:spPr bwMode="auto">
          <a:xfrm>
            <a:off x="5730967" y="1905522"/>
            <a:ext cx="1423812" cy="866261"/>
          </a:xfrm>
          <a:prstGeom prst="hexagon">
            <a:avLst>
              <a:gd name="adj" fmla="val 25008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 err="1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Целеустрем</a:t>
            </a: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000" dirty="0" err="1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лённость</a:t>
            </a: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и уверенность в своих силах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25" name="Шестиугольник 9"/>
          <p:cNvSpPr>
            <a:spLocks noChangeArrowheads="1"/>
          </p:cNvSpPr>
          <p:nvPr/>
        </p:nvSpPr>
        <p:spPr bwMode="auto">
          <a:xfrm>
            <a:off x="6890869" y="2063795"/>
            <a:ext cx="1273937" cy="866260"/>
          </a:xfrm>
          <a:prstGeom prst="hexagon">
            <a:avLst>
              <a:gd name="adj" fmla="val 25006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Сотрудни-чество</a:t>
            </a:r>
            <a:endParaRPr lang="ru-RU" altLang="ru-RU" sz="1000">
              <a:latin typeface="Arial" panose="020B0604020202020204" pitchFamily="34" charset="0"/>
            </a:endParaRPr>
          </a:p>
        </p:txBody>
      </p:sp>
      <p:sp>
        <p:nvSpPr>
          <p:cNvPr id="26" name="Шестиугольник 10"/>
          <p:cNvSpPr>
            <a:spLocks noChangeArrowheads="1"/>
          </p:cNvSpPr>
          <p:nvPr/>
        </p:nvSpPr>
        <p:spPr bwMode="auto">
          <a:xfrm>
            <a:off x="3999259" y="2661259"/>
            <a:ext cx="1386344" cy="866261"/>
          </a:xfrm>
          <a:prstGeom prst="hexagon">
            <a:avLst>
              <a:gd name="adj" fmla="val 24995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Навыки умственных</a:t>
            </a:r>
            <a:endParaRPr lang="ru-RU" altLang="ru-RU" sz="1000" dirty="0">
              <a:latin typeface="Arial" panose="020B0604020202020204" pitchFamily="34" charset="0"/>
            </a:endParaRPr>
          </a:p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действий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27" name="Шестиугольник 11"/>
          <p:cNvSpPr>
            <a:spLocks noChangeArrowheads="1"/>
          </p:cNvSpPr>
          <p:nvPr/>
        </p:nvSpPr>
        <p:spPr bwMode="auto">
          <a:xfrm>
            <a:off x="5168935" y="2677142"/>
            <a:ext cx="1402635" cy="866260"/>
          </a:xfrm>
          <a:prstGeom prst="hexagon">
            <a:avLst>
              <a:gd name="adj" fmla="val 24996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Открытость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28" name="Шестиугольник 12"/>
          <p:cNvSpPr>
            <a:spLocks noChangeArrowheads="1"/>
          </p:cNvSpPr>
          <p:nvPr/>
        </p:nvSpPr>
        <p:spPr bwMode="auto">
          <a:xfrm>
            <a:off x="6333725" y="2684473"/>
            <a:ext cx="1407521" cy="866260"/>
          </a:xfrm>
          <a:prstGeom prst="hexagon">
            <a:avLst>
              <a:gd name="adj" fmla="val 24993"/>
              <a:gd name="vf" fmla="val 115470"/>
            </a:avLst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Мотивация на выполнение задания</a:t>
            </a:r>
            <a:endParaRPr lang="ru-RU" altLang="ru-RU" sz="1000">
              <a:latin typeface="Arial" panose="020B0604020202020204" pitchFamily="34" charset="0"/>
            </a:endParaRPr>
          </a:p>
        </p:txBody>
      </p:sp>
      <p:sp>
        <p:nvSpPr>
          <p:cNvPr id="29" name="Шестиугольник 13"/>
          <p:cNvSpPr>
            <a:spLocks noChangeArrowheads="1"/>
          </p:cNvSpPr>
          <p:nvPr/>
        </p:nvSpPr>
        <p:spPr bwMode="auto">
          <a:xfrm>
            <a:off x="3513795" y="4540397"/>
            <a:ext cx="1436844" cy="866261"/>
          </a:xfrm>
          <a:prstGeom prst="hexagon">
            <a:avLst>
              <a:gd name="adj" fmla="val 24978"/>
              <a:gd name="vf" fmla="val 115470"/>
            </a:avLst>
          </a:prstGeom>
          <a:gradFill rotWithShape="1">
            <a:gsLst>
              <a:gs pos="0">
                <a:srgbClr val="B1CBE9"/>
              </a:gs>
              <a:gs pos="50000">
                <a:srgbClr val="A3C1E5"/>
              </a:gs>
              <a:gs pos="100000">
                <a:srgbClr val="92B9E4"/>
              </a:gs>
            </a:gsLst>
            <a:lin ang="5400000"/>
          </a:gradFill>
          <a:ln w="6350">
            <a:solidFill>
              <a:srgbClr val="5B9BD5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Подходы в образовании </a:t>
            </a:r>
            <a:endParaRPr lang="ru-RU" altLang="ru-RU" sz="1000">
              <a:latin typeface="Arial" panose="020B0604020202020204" pitchFamily="34" charset="0"/>
            </a:endParaRPr>
          </a:p>
        </p:txBody>
      </p:sp>
      <p:sp>
        <p:nvSpPr>
          <p:cNvPr id="30" name="Шестиугольник 14"/>
          <p:cNvSpPr>
            <a:spLocks noChangeArrowheads="1"/>
          </p:cNvSpPr>
          <p:nvPr/>
        </p:nvSpPr>
        <p:spPr bwMode="auto">
          <a:xfrm>
            <a:off x="4709536" y="4545284"/>
            <a:ext cx="1433587" cy="866261"/>
          </a:xfrm>
          <a:prstGeom prst="hexagon">
            <a:avLst>
              <a:gd name="adj" fmla="val 24996"/>
              <a:gd name="vf" fmla="val 115470"/>
            </a:avLst>
          </a:prstGeom>
          <a:gradFill rotWithShape="1">
            <a:gsLst>
              <a:gs pos="0">
                <a:srgbClr val="B1CBE9"/>
              </a:gs>
              <a:gs pos="50000">
                <a:srgbClr val="A3C1E5"/>
              </a:gs>
              <a:gs pos="100000">
                <a:srgbClr val="92B9E4"/>
              </a:gs>
            </a:gsLst>
            <a:lin ang="5400000"/>
          </a:gradFill>
          <a:ln w="6350">
            <a:solidFill>
              <a:srgbClr val="5B9BD5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Климат в школе и классной комнате</a:t>
            </a:r>
            <a:endParaRPr lang="ru-RU" altLang="ru-RU" sz="1000">
              <a:latin typeface="Arial" panose="020B0604020202020204" pitchFamily="34" charset="0"/>
            </a:endParaRPr>
          </a:p>
        </p:txBody>
      </p:sp>
      <p:sp>
        <p:nvSpPr>
          <p:cNvPr id="31" name="Шестиугольник 17"/>
          <p:cNvSpPr>
            <a:spLocks noChangeArrowheads="1"/>
          </p:cNvSpPr>
          <p:nvPr/>
        </p:nvSpPr>
        <p:spPr bwMode="auto">
          <a:xfrm>
            <a:off x="6775204" y="4546506"/>
            <a:ext cx="1386344" cy="866260"/>
          </a:xfrm>
          <a:prstGeom prst="hexagon">
            <a:avLst>
              <a:gd name="adj" fmla="val 24995"/>
              <a:gd name="vf" fmla="val 115470"/>
            </a:avLst>
          </a:prstGeom>
          <a:gradFill rotWithShape="1">
            <a:gsLst>
              <a:gs pos="0">
                <a:srgbClr val="F7BDA4"/>
              </a:gs>
              <a:gs pos="50000">
                <a:srgbClr val="F5B195"/>
              </a:gs>
              <a:gs pos="100000">
                <a:srgbClr val="F8A581"/>
              </a:gs>
            </a:gsLst>
            <a:lin ang="5400000"/>
          </a:gradFill>
          <a:ln w="6350">
            <a:solidFill>
              <a:srgbClr val="ED7D31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Разрешение проблем</a:t>
            </a:r>
            <a:endParaRPr lang="ru-RU" altLang="ru-RU" sz="1000">
              <a:latin typeface="Arial" panose="020B0604020202020204" pitchFamily="34" charset="0"/>
            </a:endParaRPr>
          </a:p>
        </p:txBody>
      </p:sp>
      <p:sp>
        <p:nvSpPr>
          <p:cNvPr id="32" name="Шестиугольник 18"/>
          <p:cNvSpPr>
            <a:spLocks noChangeArrowheads="1"/>
          </p:cNvSpPr>
          <p:nvPr/>
        </p:nvSpPr>
        <p:spPr bwMode="auto">
          <a:xfrm>
            <a:off x="7980719" y="4535510"/>
            <a:ext cx="1386344" cy="866261"/>
          </a:xfrm>
          <a:prstGeom prst="hexagon">
            <a:avLst>
              <a:gd name="adj" fmla="val 25000"/>
              <a:gd name="vf" fmla="val 115470"/>
            </a:avLst>
          </a:prstGeom>
          <a:gradFill rotWithShape="1">
            <a:gsLst>
              <a:gs pos="0">
                <a:srgbClr val="F7BDA4"/>
              </a:gs>
              <a:gs pos="50000">
                <a:srgbClr val="F5B195"/>
              </a:gs>
              <a:gs pos="100000">
                <a:srgbClr val="F8A581"/>
              </a:gs>
            </a:gsLst>
            <a:lin ang="5400000"/>
          </a:gradFill>
          <a:ln w="6350">
            <a:solidFill>
              <a:srgbClr val="ED7D31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Получение нового знания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33" name="Шестиугольник 15"/>
          <p:cNvSpPr>
            <a:spLocks noChangeArrowheads="1"/>
          </p:cNvSpPr>
          <p:nvPr/>
        </p:nvSpPr>
        <p:spPr bwMode="auto">
          <a:xfrm>
            <a:off x="7400768" y="3874512"/>
            <a:ext cx="1386344" cy="866260"/>
          </a:xfrm>
          <a:prstGeom prst="hexagon">
            <a:avLst>
              <a:gd name="adj" fmla="val 24995"/>
              <a:gd name="vf" fmla="val 115470"/>
            </a:avLst>
          </a:prstGeom>
          <a:gradFill rotWithShape="1">
            <a:gsLst>
              <a:gs pos="0">
                <a:srgbClr val="F7BDA4"/>
              </a:gs>
              <a:gs pos="50000">
                <a:srgbClr val="F5B195"/>
              </a:gs>
              <a:gs pos="100000">
                <a:srgbClr val="F8A581"/>
              </a:gs>
            </a:gsLst>
            <a:lin ang="5400000"/>
          </a:gradFill>
          <a:ln w="6350">
            <a:solidFill>
              <a:srgbClr val="ED7D31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Творческое выражение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34" name="Прямоугольник 19"/>
          <p:cNvSpPr>
            <a:spLocks noChangeArrowheads="1"/>
          </p:cNvSpPr>
          <p:nvPr/>
        </p:nvSpPr>
        <p:spPr bwMode="auto">
          <a:xfrm>
            <a:off x="3136039" y="5505622"/>
            <a:ext cx="3325269" cy="246805"/>
          </a:xfrm>
          <a:prstGeom prst="rect">
            <a:avLst/>
          </a:prstGeom>
          <a:gradFill rotWithShape="1">
            <a:gsLst>
              <a:gs pos="0">
                <a:srgbClr val="B1CBE9"/>
              </a:gs>
              <a:gs pos="50000">
                <a:srgbClr val="A3C1E5"/>
              </a:gs>
              <a:gs pos="100000">
                <a:srgbClr val="92B9E4"/>
              </a:gs>
            </a:gsLst>
            <a:lin ang="5400000"/>
          </a:gradFill>
          <a:ln w="6350">
            <a:solidFill>
              <a:srgbClr val="5B9BD5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Внешние стимуляторы</a:t>
            </a:r>
            <a:endParaRPr lang="ru-RU" altLang="ru-RU" sz="1400">
              <a:latin typeface="Arial" panose="020B0604020202020204" pitchFamily="34" charset="0"/>
            </a:endParaRPr>
          </a:p>
        </p:txBody>
      </p:sp>
      <p:sp>
        <p:nvSpPr>
          <p:cNvPr id="35" name="Прямоугольник 20"/>
          <p:cNvSpPr>
            <a:spLocks noChangeArrowheads="1"/>
          </p:cNvSpPr>
          <p:nvPr/>
        </p:nvSpPr>
        <p:spPr bwMode="auto">
          <a:xfrm>
            <a:off x="6571570" y="5509290"/>
            <a:ext cx="3134341" cy="243139"/>
          </a:xfrm>
          <a:prstGeom prst="rect">
            <a:avLst/>
          </a:prstGeom>
          <a:gradFill rotWithShape="1">
            <a:gsLst>
              <a:gs pos="0">
                <a:srgbClr val="F7BDA4"/>
              </a:gs>
              <a:gs pos="50000">
                <a:srgbClr val="F5B195"/>
              </a:gs>
              <a:gs pos="100000">
                <a:srgbClr val="F8A581"/>
              </a:gs>
            </a:gsLst>
            <a:lin ang="5400000"/>
          </a:gradFill>
          <a:ln w="6350">
            <a:solidFill>
              <a:srgbClr val="ED7D31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Достижения и прогресс</a:t>
            </a:r>
            <a:endParaRPr lang="ru-RU" altLang="ru-RU" sz="1400">
              <a:latin typeface="Arial" panose="020B0604020202020204" pitchFamily="34" charset="0"/>
            </a:endParaRPr>
          </a:p>
        </p:txBody>
      </p:sp>
      <p:sp>
        <p:nvSpPr>
          <p:cNvPr id="36" name="Шестиугольник 21"/>
          <p:cNvSpPr>
            <a:spLocks noChangeArrowheads="1"/>
          </p:cNvSpPr>
          <p:nvPr/>
        </p:nvSpPr>
        <p:spPr bwMode="auto">
          <a:xfrm>
            <a:off x="4049761" y="3793114"/>
            <a:ext cx="1386343" cy="866261"/>
          </a:xfrm>
          <a:prstGeom prst="hexagon">
            <a:avLst>
              <a:gd name="adj" fmla="val 24995"/>
              <a:gd name="vf" fmla="val 115470"/>
            </a:avLst>
          </a:prstGeom>
          <a:gradFill rotWithShape="1">
            <a:gsLst>
              <a:gs pos="0">
                <a:srgbClr val="B1CBE9"/>
              </a:gs>
              <a:gs pos="50000">
                <a:srgbClr val="A3C1E5"/>
              </a:gs>
              <a:gs pos="100000">
                <a:srgbClr val="92B9E4"/>
              </a:gs>
            </a:gsLst>
            <a:lin ang="5400000"/>
          </a:gradFill>
          <a:ln w="6350">
            <a:solidFill>
              <a:srgbClr val="5B9BD5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0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Культурные нормы и ожидания</a:t>
            </a:r>
            <a:endParaRPr lang="ru-RU" altLang="ru-RU" sz="1000" dirty="0">
              <a:latin typeface="Arial" panose="020B0604020202020204" pitchFamily="34" charset="0"/>
            </a:endParaRPr>
          </a:p>
        </p:txBody>
      </p:sp>
      <p:sp>
        <p:nvSpPr>
          <p:cNvPr id="41" name="Выгнутая вправо стрелка 40"/>
          <p:cNvSpPr/>
          <p:nvPr/>
        </p:nvSpPr>
        <p:spPr>
          <a:xfrm rot="10800000">
            <a:off x="2900938" y="2930056"/>
            <a:ext cx="659449" cy="1151919"/>
          </a:xfrm>
          <a:prstGeom prst="curvedLef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1385"/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74289" y="1929674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46" name="Выгнутая вправо стрелка 45"/>
          <p:cNvSpPr/>
          <p:nvPr/>
        </p:nvSpPr>
        <p:spPr>
          <a:xfrm>
            <a:off x="8674706" y="2846786"/>
            <a:ext cx="837535" cy="1212837"/>
          </a:xfrm>
          <a:prstGeom prst="curvedLeftArrow">
            <a:avLst>
              <a:gd name="adj1" fmla="val 19008"/>
              <a:gd name="adj2" fmla="val 50000"/>
              <a:gd name="adj3" fmla="val 2500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1385"/>
          </a:p>
        </p:txBody>
      </p:sp>
      <p:sp>
        <p:nvSpPr>
          <p:cNvPr id="47" name="Выгнутая вправо стрелка 46"/>
          <p:cNvSpPr/>
          <p:nvPr/>
        </p:nvSpPr>
        <p:spPr>
          <a:xfrm rot="10239697" flipH="1">
            <a:off x="8703689" y="2753690"/>
            <a:ext cx="792283" cy="1154027"/>
          </a:xfrm>
          <a:prstGeom prst="curvedLef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sz="1385"/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9705912" y="1265274"/>
            <a:ext cx="2296017" cy="3026390"/>
          </a:xfrm>
          <a:prstGeom prst="wedgeRectCallout">
            <a:avLst>
              <a:gd name="adj1" fmla="val -56858"/>
              <a:gd name="adj2" fmla="val 87455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39" i="1" dirty="0">
                <a:solidFill>
                  <a:schemeClr val="tx1"/>
                </a:solidFill>
              </a:rPr>
              <a:t>Предложения по оценке: </a:t>
            </a:r>
            <a:r>
              <a:rPr lang="ru-RU" sz="1539" b="1" dirty="0">
                <a:solidFill>
                  <a:schemeClr val="tx1"/>
                </a:solidFill>
              </a:rPr>
              <a:t>ТЕСТЫ</a:t>
            </a:r>
          </a:p>
          <a:p>
            <a:r>
              <a:rPr lang="ru-RU" sz="1000" dirty="0">
                <a:solidFill>
                  <a:schemeClr val="tx1"/>
                </a:solidFill>
              </a:rPr>
              <a:t>Показателями способности мыслить творчески служит также </a:t>
            </a:r>
            <a:r>
              <a:rPr lang="ru-RU" sz="1000" b="1" dirty="0">
                <a:solidFill>
                  <a:schemeClr val="tx1"/>
                </a:solidFill>
              </a:rPr>
              <a:t>качество </a:t>
            </a:r>
            <a:r>
              <a:rPr lang="ru-RU" sz="1000" b="1" dirty="0" smtClean="0">
                <a:solidFill>
                  <a:schemeClr val="tx1"/>
                </a:solidFill>
              </a:rPr>
              <a:t>продуктов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>
                <a:solidFill>
                  <a:schemeClr val="tx1"/>
                </a:solidFill>
              </a:rPr>
              <a:t>подготовленных в результате процессов креативного мышления:</a:t>
            </a:r>
          </a:p>
          <a:p>
            <a:pPr marL="131948" indent="-131948">
              <a:buFont typeface="Arial" panose="020B0604020202020204" pitchFamily="34" charset="0"/>
              <a:buChar char="•"/>
            </a:pPr>
            <a:r>
              <a:rPr lang="ru-RU" sz="1100" b="1" dirty="0">
                <a:solidFill>
                  <a:schemeClr val="tx1"/>
                </a:solidFill>
              </a:rPr>
              <a:t>письменных работ;</a:t>
            </a:r>
          </a:p>
          <a:p>
            <a:pPr marL="131948" indent="-131948">
              <a:buFont typeface="Arial" panose="020B0604020202020204" pitchFamily="34" charset="0"/>
              <a:buChar char="•"/>
            </a:pPr>
            <a:r>
              <a:rPr lang="ru-RU" sz="1100" b="1" dirty="0">
                <a:solidFill>
                  <a:schemeClr val="tx1"/>
                </a:solidFill>
              </a:rPr>
              <a:t>визуальных сообщений;</a:t>
            </a:r>
          </a:p>
          <a:p>
            <a:pPr marL="131948" indent="-131948">
              <a:buFont typeface="Arial" panose="020B0604020202020204" pitchFamily="34" charset="0"/>
              <a:buChar char="•"/>
            </a:pPr>
            <a:r>
              <a:rPr lang="ru-RU" sz="1100" b="1" dirty="0">
                <a:solidFill>
                  <a:schemeClr val="tx1"/>
                </a:solidFill>
              </a:rPr>
              <a:t>представлений с </a:t>
            </a:r>
            <a:r>
              <a:rPr lang="ru-RU" sz="1100" b="1" dirty="0" smtClean="0">
                <a:solidFill>
                  <a:schemeClr val="tx1"/>
                </a:solidFill>
              </a:rPr>
              <a:t>использованием </a:t>
            </a:r>
            <a:r>
              <a:rPr lang="ru-RU" sz="1100" b="1" dirty="0">
                <a:solidFill>
                  <a:schemeClr val="tx1"/>
                </a:solidFill>
              </a:rPr>
              <a:t>пластики, мимики, жестов и иных средств;</a:t>
            </a:r>
          </a:p>
          <a:p>
            <a:pPr marL="131948" indent="-131948">
              <a:buFont typeface="Arial" panose="020B0604020202020204" pitchFamily="34" charset="0"/>
              <a:buChar char="•"/>
            </a:pPr>
            <a:r>
              <a:rPr lang="ru-RU" sz="1100" b="1" dirty="0">
                <a:solidFill>
                  <a:schemeClr val="tx1"/>
                </a:solidFill>
              </a:rPr>
              <a:t>формулирование вопросов и гипотез;</a:t>
            </a:r>
          </a:p>
          <a:p>
            <a:pPr marL="131948" indent="-131948">
              <a:buFont typeface="Arial" panose="020B0604020202020204" pitchFamily="34" charset="0"/>
              <a:buChar char="•"/>
            </a:pPr>
            <a:r>
              <a:rPr lang="ru-RU" sz="1100" b="1" dirty="0">
                <a:solidFill>
                  <a:schemeClr val="tx1"/>
                </a:solidFill>
              </a:rPr>
              <a:t>предложение решений</a:t>
            </a: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249317" y="2862691"/>
            <a:ext cx="1847345" cy="1472449"/>
          </a:xfrm>
          <a:prstGeom prst="wedgeRectCallout">
            <a:avLst>
              <a:gd name="adj1" fmla="val 176961"/>
              <a:gd name="adj2" fmla="val -124699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5" i="1" dirty="0">
                <a:solidFill>
                  <a:schemeClr val="tx1"/>
                </a:solidFill>
              </a:rPr>
              <a:t>Предложения по оценке</a:t>
            </a:r>
          </a:p>
          <a:p>
            <a:pPr algn="ctr"/>
            <a:endParaRPr lang="ru-RU" sz="1385" dirty="0"/>
          </a:p>
          <a:p>
            <a:pPr algn="ctr"/>
            <a:endParaRPr lang="ru-RU" sz="1385" dirty="0"/>
          </a:p>
          <a:p>
            <a:pPr algn="ctr"/>
            <a:endParaRPr lang="ru-RU" sz="1385" dirty="0"/>
          </a:p>
          <a:p>
            <a:pPr algn="ctr"/>
            <a:endParaRPr lang="ru-RU" sz="1385" dirty="0"/>
          </a:p>
        </p:txBody>
      </p:sp>
      <p:sp>
        <p:nvSpPr>
          <p:cNvPr id="38" name="Прямоугольная выноска 37"/>
          <p:cNvSpPr/>
          <p:nvPr/>
        </p:nvSpPr>
        <p:spPr>
          <a:xfrm>
            <a:off x="253258" y="3543403"/>
            <a:ext cx="1847345" cy="791737"/>
          </a:xfrm>
          <a:prstGeom prst="wedgeRectCallout">
            <a:avLst>
              <a:gd name="adj1" fmla="val 118183"/>
              <a:gd name="adj2" fmla="val 204901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39" b="1" cap="all" dirty="0">
                <a:solidFill>
                  <a:schemeClr val="tx1"/>
                </a:solidFill>
              </a:rPr>
              <a:t>Анкеты</a:t>
            </a:r>
          </a:p>
          <a:p>
            <a:pPr algn="ctr"/>
            <a:endParaRPr lang="ru-RU" sz="1385" dirty="0">
              <a:solidFill>
                <a:schemeClr val="tx1"/>
              </a:solidFill>
            </a:endParaRPr>
          </a:p>
          <a:p>
            <a:pPr algn="ctr"/>
            <a:endParaRPr lang="ru-RU" sz="1385" dirty="0">
              <a:solidFill>
                <a:schemeClr val="tx1"/>
              </a:solidFill>
            </a:endParaRPr>
          </a:p>
        </p:txBody>
      </p:sp>
      <p:sp>
        <p:nvSpPr>
          <p:cNvPr id="42" name="Овал 41">
            <a:hlinkClick r:id="rId2" action="ppaction://hlinksldjump"/>
          </p:cNvPr>
          <p:cNvSpPr/>
          <p:nvPr/>
        </p:nvSpPr>
        <p:spPr>
          <a:xfrm>
            <a:off x="6005122" y="4857818"/>
            <a:ext cx="288000" cy="28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+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58684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92538" y="49537"/>
            <a:ext cx="9882545" cy="84998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cap="all" dirty="0" smtClean="0">
                <a:solidFill>
                  <a:srgbClr val="7030A0"/>
                </a:solidFill>
              </a:rPr>
              <a:t>Модель оценки креативного мышления: содержательная и </a:t>
            </a:r>
            <a:r>
              <a:rPr lang="ru-RU" sz="2800" cap="all" dirty="0" err="1" smtClean="0">
                <a:solidFill>
                  <a:srgbClr val="7030A0"/>
                </a:solidFill>
              </a:rPr>
              <a:t>компетентностная</a:t>
            </a:r>
            <a:r>
              <a:rPr lang="ru-RU" sz="2800" cap="all" dirty="0" smtClean="0">
                <a:solidFill>
                  <a:srgbClr val="7030A0"/>
                </a:solidFill>
              </a:rPr>
              <a:t> области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7" name="Rectangle 54"/>
          <p:cNvSpPr>
            <a:spLocks noChangeArrowheads="1"/>
          </p:cNvSpPr>
          <p:nvPr/>
        </p:nvSpPr>
        <p:spPr bwMode="auto">
          <a:xfrm>
            <a:off x="2193475" y="1992657"/>
            <a:ext cx="154359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68290" y="1569912"/>
            <a:ext cx="154359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235844032"/>
              </p:ext>
            </p:extLst>
          </p:nvPr>
        </p:nvGraphicFramePr>
        <p:xfrm>
          <a:off x="615800" y="2988860"/>
          <a:ext cx="5002321" cy="2352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2538" y="5635354"/>
            <a:ext cx="5592000" cy="6030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sz="1847" b="1" dirty="0">
                <a:solidFill>
                  <a:srgbClr val="7030A0"/>
                </a:solidFill>
                <a:ea typeface="Cambria" panose="02040503050406030204" pitchFamily="18" charset="0"/>
                <a:cs typeface="Times New Roman" panose="02020603050405020304" pitchFamily="18" charset="0"/>
              </a:rPr>
              <a:t>Выдвижение и совершенствование идей</a:t>
            </a:r>
            <a:endParaRPr lang="ru-RU" sz="1847" b="1" dirty="0">
              <a:solidFill>
                <a:srgbClr val="7030A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538659224"/>
              </p:ext>
            </p:extLst>
          </p:nvPr>
        </p:nvGraphicFramePr>
        <p:xfrm>
          <a:off x="7220693" y="3037360"/>
          <a:ext cx="3853040" cy="2211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456039" y="5634267"/>
            <a:ext cx="5487173" cy="601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70376" tIns="35188" rIns="70376" bIns="3518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sz="1847" b="1" dirty="0">
                <a:ea typeface="Cambria" panose="02040503050406030204" pitchFamily="18" charset="0"/>
                <a:cs typeface="Times New Roman" panose="02020603050405020304" pitchFamily="18" charset="0"/>
              </a:rPr>
              <a:t>Оценка и отбор идей</a:t>
            </a:r>
            <a:endParaRPr lang="ru-RU" sz="1847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30"/>
          <p:cNvSpPr>
            <a:spLocks noChangeArrowheads="1"/>
          </p:cNvSpPr>
          <p:nvPr/>
        </p:nvSpPr>
        <p:spPr bwMode="auto">
          <a:xfrm>
            <a:off x="392538" y="1239816"/>
            <a:ext cx="5592000" cy="1505682"/>
          </a:xfrm>
          <a:prstGeom prst="rect">
            <a:avLst/>
          </a:prstGeom>
          <a:solidFill>
            <a:srgbClr val="CCCCFF"/>
          </a:solidFill>
          <a:ln w="6350">
            <a:solidFill>
              <a:srgbClr val="7030A0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Креативное </a:t>
            </a: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самовыражение</a:t>
            </a:r>
          </a:p>
          <a:p>
            <a:pPr marL="342900" indent="-342900" defTabSz="70372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вербальное</a:t>
            </a:r>
          </a:p>
          <a:p>
            <a:pPr marL="342900" indent="-342900" defTabSz="70372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визуальное</a:t>
            </a:r>
            <a:endParaRPr lang="ru-RU" altLang="ru-RU" sz="2000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sp>
        <p:nvSpPr>
          <p:cNvPr id="14" name="Прямоугольник 30"/>
          <p:cNvSpPr>
            <a:spLocks noChangeArrowheads="1"/>
          </p:cNvSpPr>
          <p:nvPr/>
        </p:nvSpPr>
        <p:spPr bwMode="auto">
          <a:xfrm>
            <a:off x="6351213" y="1210222"/>
            <a:ext cx="5592000" cy="1505682"/>
          </a:xfrm>
          <a:prstGeom prst="rect">
            <a:avLst/>
          </a:prstGeom>
          <a:solidFill>
            <a:srgbClr val="E5E5FF"/>
          </a:solidFill>
          <a:ln w="6350">
            <a:solidFill>
              <a:srgbClr val="7030A0"/>
            </a:solidFill>
            <a:miter lim="800000"/>
            <a:headEnd/>
            <a:tailEnd/>
          </a:ln>
        </p:spPr>
        <p:txBody>
          <a:bodyPr vert="horz" wrap="square" lIns="70376" tIns="35188" rIns="70376" bIns="35188" numCol="1" anchor="ctr" anchorCtr="0" compatLnSpc="1">
            <a:prstTxWarp prst="textNoShape">
              <a:avLst/>
            </a:prstTxWarp>
          </a:bodyPr>
          <a:lstStyle/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Получение нового знания.</a:t>
            </a:r>
          </a:p>
          <a:p>
            <a:pPr algn="ctr" defTabSz="70372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Решение проблемы</a:t>
            </a:r>
          </a:p>
          <a:p>
            <a:pPr marL="342900" indent="-342900" defTabSz="70372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социальной</a:t>
            </a:r>
          </a:p>
          <a:p>
            <a:pPr marL="342900" indent="-342900" defTabSz="70372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b="1" dirty="0" smtClean="0">
                <a:solidFill>
                  <a:srgbClr val="7030A0"/>
                </a:solidFill>
                <a:latin typeface="Arial" panose="020B0604020202020204" pitchFamily="34" charset="0"/>
              </a:rPr>
              <a:t>научной (естественно-математической)</a:t>
            </a:r>
            <a:r>
              <a:rPr lang="ru-RU" altLang="ru-RU" sz="2000" dirty="0" smtClean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endParaRPr lang="ru-RU" altLang="ru-RU" sz="2000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31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11917" y="116632"/>
            <a:ext cx="11618045" cy="792088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Что выносится на оценку? Качества креативного мышления, Компетентности и критерии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7" y="2025745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2" y="1603000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0" name="Текст 8"/>
          <p:cNvSpPr txBox="1">
            <a:spLocks/>
          </p:cNvSpPr>
          <p:nvPr/>
        </p:nvSpPr>
        <p:spPr>
          <a:xfrm>
            <a:off x="335360" y="1124744"/>
            <a:ext cx="3852000" cy="7624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ts val="1200"/>
              </a:spcBef>
            </a:pPr>
            <a:r>
              <a:rPr lang="ru-RU" sz="2800" b="1" dirty="0" smtClean="0">
                <a:ln w="50800"/>
                <a:solidFill>
                  <a:srgbClr val="7030A0"/>
                </a:solidFill>
              </a:rPr>
              <a:t>КАЧЕСТВА МЫШЛЕНИЯ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endParaRPr lang="ru-RU" sz="2800" b="1" dirty="0" smtClean="0">
              <a:ln w="50800"/>
              <a:solidFill>
                <a:srgbClr val="7030A0"/>
              </a:solidFill>
            </a:endParaRPr>
          </a:p>
        </p:txBody>
      </p:sp>
      <p:sp>
        <p:nvSpPr>
          <p:cNvPr id="13" name="Текст 8"/>
          <p:cNvSpPr txBox="1">
            <a:spLocks/>
          </p:cNvSpPr>
          <p:nvPr/>
        </p:nvSpPr>
        <p:spPr>
          <a:xfrm>
            <a:off x="4223792" y="1124744"/>
            <a:ext cx="3852000" cy="7624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ts val="1200"/>
              </a:spcBef>
            </a:pPr>
            <a:r>
              <a:rPr lang="ru-RU" sz="2500" b="1" dirty="0" smtClean="0">
                <a:ln w="10541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</a:rPr>
              <a:t>ОЦЕНИВАЕМЫЕ КОМПЕТЕНТНОСТИ</a:t>
            </a:r>
          </a:p>
        </p:txBody>
      </p:sp>
      <p:sp>
        <p:nvSpPr>
          <p:cNvPr id="14" name="Текст 8"/>
          <p:cNvSpPr txBox="1">
            <a:spLocks/>
          </p:cNvSpPr>
          <p:nvPr/>
        </p:nvSpPr>
        <p:spPr>
          <a:xfrm>
            <a:off x="8112224" y="1124744"/>
            <a:ext cx="3852000" cy="7624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ts val="1200"/>
              </a:spcBef>
            </a:pPr>
            <a:r>
              <a:rPr lang="ru-RU" sz="2800" b="1" spc="300" dirty="0" smtClean="0">
                <a:ln w="1143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chemeClr val="accent6">
                    <a:lumMod val="1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КРИТЕРИИ</a:t>
            </a:r>
          </a:p>
        </p:txBody>
      </p:sp>
      <p:sp>
        <p:nvSpPr>
          <p:cNvPr id="15" name="Текст 8"/>
          <p:cNvSpPr txBox="1">
            <a:spLocks/>
          </p:cNvSpPr>
          <p:nvPr/>
        </p:nvSpPr>
        <p:spPr>
          <a:xfrm>
            <a:off x="335360" y="1993298"/>
            <a:ext cx="3852000" cy="72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БЕГЛОСТЬ, </a:t>
            </a:r>
            <a:r>
              <a:rPr lang="ru-RU" sz="2400" b="1" cap="all" dirty="0" smtClean="0">
                <a:solidFill>
                  <a:srgbClr val="7030A0"/>
                </a:solidFill>
              </a:rPr>
              <a:t>продуктивность</a:t>
            </a:r>
          </a:p>
        </p:txBody>
      </p:sp>
      <p:sp>
        <p:nvSpPr>
          <p:cNvPr id="16" name="Текст 8"/>
          <p:cNvSpPr txBox="1">
            <a:spLocks/>
          </p:cNvSpPr>
          <p:nvPr/>
        </p:nvSpPr>
        <p:spPr>
          <a:xfrm>
            <a:off x="335360" y="4004462"/>
            <a:ext cx="3852000" cy="72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ОРИГИНАЛЬНОСТЬ, НЕСТАНДАРТНОСТЬ </a:t>
            </a:r>
          </a:p>
        </p:txBody>
      </p:sp>
      <p:sp>
        <p:nvSpPr>
          <p:cNvPr id="17" name="Текст 8"/>
          <p:cNvSpPr txBox="1">
            <a:spLocks/>
          </p:cNvSpPr>
          <p:nvPr/>
        </p:nvSpPr>
        <p:spPr>
          <a:xfrm>
            <a:off x="335360" y="4796550"/>
            <a:ext cx="3852000" cy="72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РАЗРАБОТАННОСТЬ, ПРОРАБОТКА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8" name="Текст 8"/>
          <p:cNvSpPr txBox="1">
            <a:spLocks/>
          </p:cNvSpPr>
          <p:nvPr/>
        </p:nvSpPr>
        <p:spPr>
          <a:xfrm>
            <a:off x="4223792" y="1988240"/>
            <a:ext cx="3852000" cy="16156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500" b="1" dirty="0" smtClean="0">
                <a:solidFill>
                  <a:srgbClr val="7030A0"/>
                </a:solidFill>
              </a:rPr>
              <a:t>ВЫДВИЖЕНИЕ РАЗНООБРАЗНЫХ ИДЕЙ</a:t>
            </a:r>
          </a:p>
        </p:txBody>
      </p:sp>
      <p:sp>
        <p:nvSpPr>
          <p:cNvPr id="19" name="Текст 8"/>
          <p:cNvSpPr txBox="1">
            <a:spLocks/>
          </p:cNvSpPr>
          <p:nvPr/>
        </p:nvSpPr>
        <p:spPr>
          <a:xfrm>
            <a:off x="8121645" y="1988238"/>
            <a:ext cx="3852000" cy="72000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indent="-252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</a:rPr>
              <a:t>КОЛИЧЕСТВО ИДЕЙ</a:t>
            </a:r>
          </a:p>
        </p:txBody>
      </p:sp>
      <p:sp>
        <p:nvSpPr>
          <p:cNvPr id="20" name="Текст 8"/>
          <p:cNvSpPr txBox="1">
            <a:spLocks/>
          </p:cNvSpPr>
          <p:nvPr/>
        </p:nvSpPr>
        <p:spPr>
          <a:xfrm>
            <a:off x="303351" y="2876148"/>
            <a:ext cx="3852000" cy="7652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ГИБКОСТЬ, РАЗНООБРАЗИЕ</a:t>
            </a:r>
          </a:p>
        </p:txBody>
      </p:sp>
      <p:sp>
        <p:nvSpPr>
          <p:cNvPr id="21" name="Текст 8"/>
          <p:cNvSpPr txBox="1">
            <a:spLocks/>
          </p:cNvSpPr>
          <p:nvPr/>
        </p:nvSpPr>
        <p:spPr>
          <a:xfrm>
            <a:off x="4223792" y="3770157"/>
            <a:ext cx="3852000" cy="100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500" b="1" dirty="0" smtClean="0">
                <a:solidFill>
                  <a:srgbClr val="7030A0"/>
                </a:solidFill>
              </a:rPr>
              <a:t>ВЫДВИЖЕНИЕ КРЕАТИВНОЙ ИДЕИ</a:t>
            </a:r>
          </a:p>
        </p:txBody>
      </p:sp>
      <p:sp>
        <p:nvSpPr>
          <p:cNvPr id="22" name="Текст 8"/>
          <p:cNvSpPr txBox="1">
            <a:spLocks/>
          </p:cNvSpPr>
          <p:nvPr/>
        </p:nvSpPr>
        <p:spPr>
          <a:xfrm>
            <a:off x="4223792" y="4839092"/>
            <a:ext cx="3852000" cy="8265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00" indent="-180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500" b="1" dirty="0" smtClean="0">
                <a:solidFill>
                  <a:srgbClr val="7030A0"/>
                </a:solidFill>
              </a:rPr>
              <a:t>ДОРАБОТКА ИДЕИ</a:t>
            </a:r>
          </a:p>
        </p:txBody>
      </p:sp>
      <p:sp>
        <p:nvSpPr>
          <p:cNvPr id="23" name="Текст 8"/>
          <p:cNvSpPr txBox="1">
            <a:spLocks/>
          </p:cNvSpPr>
          <p:nvPr/>
        </p:nvSpPr>
        <p:spPr>
          <a:xfrm>
            <a:off x="8121645" y="2852414"/>
            <a:ext cx="3852000" cy="72000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indent="-252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800" b="1" cap="all" dirty="0" smtClean="0">
                <a:solidFill>
                  <a:srgbClr val="7030A0"/>
                </a:solidFill>
              </a:rPr>
              <a:t>ОТЛИЧИЕ ИДЕЙ</a:t>
            </a:r>
          </a:p>
        </p:txBody>
      </p:sp>
      <p:sp>
        <p:nvSpPr>
          <p:cNvPr id="24" name="Текст 8"/>
          <p:cNvSpPr txBox="1">
            <a:spLocks/>
          </p:cNvSpPr>
          <p:nvPr/>
        </p:nvSpPr>
        <p:spPr>
          <a:xfrm>
            <a:off x="8121645" y="4004462"/>
            <a:ext cx="3852000" cy="720000"/>
          </a:xfrm>
          <a:prstGeom prst="rect">
            <a:avLst/>
          </a:prstGeom>
          <a:solidFill>
            <a:srgbClr val="E6E6E6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indent="-252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</a:rPr>
              <a:t>ЧАСТОТНОСТЬ ИДЕИ</a:t>
            </a:r>
          </a:p>
        </p:txBody>
      </p:sp>
      <p:sp>
        <p:nvSpPr>
          <p:cNvPr id="25" name="Текст 8"/>
          <p:cNvSpPr txBox="1">
            <a:spLocks/>
          </p:cNvSpPr>
          <p:nvPr/>
        </p:nvSpPr>
        <p:spPr>
          <a:xfrm>
            <a:off x="8107724" y="4777707"/>
            <a:ext cx="3852000" cy="720000"/>
          </a:xfrm>
          <a:prstGeom prst="rect">
            <a:avLst/>
          </a:prstGeom>
          <a:solidFill>
            <a:srgbClr val="E6E6E6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indent="-2520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</a:rPr>
              <a:t>ДЕТАЛЬНОСТЬ, ЯСНОСТЬ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ИДЕИ </a:t>
            </a:r>
          </a:p>
        </p:txBody>
      </p:sp>
      <p:sp>
        <p:nvSpPr>
          <p:cNvPr id="27" name="Текст 8"/>
          <p:cNvSpPr txBox="1">
            <a:spLocks/>
          </p:cNvSpPr>
          <p:nvPr/>
        </p:nvSpPr>
        <p:spPr>
          <a:xfrm>
            <a:off x="4194030" y="5804662"/>
            <a:ext cx="7735932" cy="72000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ts val="600"/>
              </a:spcBef>
              <a:buClr>
                <a:srgbClr val="2D3494"/>
              </a:buClr>
              <a:buFont typeface="Arial" pitchFamily="34" charset="0"/>
              <a:buNone/>
              <a:defRPr sz="1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Wingdings" pitchFamily="2" charset="2"/>
              <a:buChar char="§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–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buClr>
                <a:srgbClr val="2D3494"/>
              </a:buClr>
              <a:buFont typeface="Arial" pitchFamily="34" charset="0"/>
              <a:buChar char="•"/>
              <a:defRPr sz="1200" b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800" b="1" cap="all" dirty="0" smtClean="0">
                <a:solidFill>
                  <a:srgbClr val="7030A0"/>
                </a:solidFill>
              </a:rPr>
              <a:t>Соответствие теме и требованиям задания</a:t>
            </a:r>
            <a:endParaRPr lang="ru-RU" sz="2800" b="1" cap="all" dirty="0">
              <a:solidFill>
                <a:srgbClr val="7030A0"/>
              </a:solidFill>
            </a:endParaRPr>
          </a:p>
        </p:txBody>
      </p:sp>
      <p:sp>
        <p:nvSpPr>
          <p:cNvPr id="26" name="Стрелка влево 25">
            <a:hlinkClick r:id="rId2" action="ppaction://hlinksldjump"/>
          </p:cNvPr>
          <p:cNvSpPr/>
          <p:nvPr/>
        </p:nvSpPr>
        <p:spPr>
          <a:xfrm>
            <a:off x="313164" y="6042803"/>
            <a:ext cx="720080" cy="504056"/>
          </a:xfrm>
          <a:prstGeom prst="lef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48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0000" y="260648"/>
            <a:ext cx="5389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Круг обсуждаемых вопросов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111428583"/>
              </p:ext>
            </p:extLst>
          </p:nvPr>
        </p:nvGraphicFramePr>
        <p:xfrm>
          <a:off x="551384" y="1124744"/>
          <a:ext cx="11161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065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370520" y="372852"/>
            <a:ext cx="92674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Примеры заданий: письменное самовыражение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11880756" y="5285263"/>
            <a:ext cx="82633" cy="4571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vert="horz" lIns="29446" tIns="14723" rIns="29446" bIns="14723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8629" y="4369606"/>
            <a:ext cx="4878794" cy="2079683"/>
          </a:xfrm>
          <a:prstGeom prst="rect">
            <a:avLst/>
          </a:prstGeom>
          <a:noFill/>
        </p:spPr>
        <p:txBody>
          <a:bodyPr wrap="square" lIns="108850" tIns="54425" rIns="108850" bIns="54425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dirty="0"/>
              <a:t>Придумайте и запишите</a:t>
            </a:r>
          </a:p>
          <a:p>
            <a:pPr>
              <a:lnSpc>
                <a:spcPct val="80000"/>
              </a:lnSpc>
            </a:pPr>
            <a:r>
              <a:rPr lang="ru-RU" sz="2800" dirty="0" smtClean="0"/>
              <a:t>три разных заголовка </a:t>
            </a:r>
            <a:r>
              <a:rPr lang="ru-RU" sz="2800" dirty="0"/>
              <a:t>к </a:t>
            </a:r>
            <a:r>
              <a:rPr lang="ru-RU" sz="2800" dirty="0" smtClean="0"/>
              <a:t>этой иллюстрации – </a:t>
            </a:r>
            <a:r>
              <a:rPr lang="ru-RU" sz="2800" b="1" dirty="0" smtClean="0"/>
              <a:t>как можно больше различающихся между собой</a:t>
            </a:r>
            <a:r>
              <a:rPr lang="ru-RU" sz="28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ru-RU" sz="2000" b="1" dirty="0" smtClean="0">
                <a:solidFill>
                  <a:srgbClr val="0000FF"/>
                </a:solidFill>
              </a:rPr>
              <a:t>Автор коллажа: С.Г. Яковлева </a:t>
            </a:r>
            <a:endParaRPr lang="ru-RU" sz="20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16278" y="4333006"/>
            <a:ext cx="6220047" cy="2227416"/>
          </a:xfrm>
          <a:prstGeom prst="rect">
            <a:avLst/>
          </a:prstGeom>
          <a:noFill/>
        </p:spPr>
        <p:txBody>
          <a:bodyPr wrap="square" lIns="108850" tIns="54425" rIns="108850" bIns="54425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dirty="0"/>
              <a:t>Рассмотрите </a:t>
            </a:r>
            <a:r>
              <a:rPr lang="ru-RU" sz="2800" dirty="0" smtClean="0"/>
              <a:t>картину. </a:t>
            </a:r>
            <a:r>
              <a:rPr lang="ru-RU" sz="2800" dirty="0"/>
              <a:t>Как вы думаете, о чём может быть эта книга? </a:t>
            </a:r>
            <a:r>
              <a:rPr lang="ru-RU" sz="2800" dirty="0" smtClean="0"/>
              <a:t>Предложите такую версию, </a:t>
            </a:r>
            <a:r>
              <a:rPr lang="ru-RU" sz="2800" b="1" dirty="0" smtClean="0"/>
              <a:t>о которой подумает не каждый</a:t>
            </a:r>
            <a:r>
              <a:rPr lang="ru-RU" sz="28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ru-RU" sz="2000" b="1" dirty="0" smtClean="0">
                <a:hlinkClick r:id="rId2"/>
              </a:rPr>
              <a:t>Источник </a:t>
            </a:r>
            <a:r>
              <a:rPr lang="en-US" sz="2000" b="1" dirty="0" smtClean="0">
                <a:hlinkClick r:id="rId2"/>
              </a:rPr>
              <a:t>https</a:t>
            </a:r>
            <a:r>
              <a:rPr lang="en-US" sz="2000" b="1" dirty="0">
                <a:hlinkClick r:id="rId2"/>
              </a:rPr>
              <a:t>://</a:t>
            </a:r>
            <a:r>
              <a:rPr lang="en-US" sz="2000" b="1" dirty="0" smtClean="0">
                <a:hlinkClick r:id="rId2"/>
              </a:rPr>
              <a:t>cdn.pixabay.com/photo/2015/06/02/12/59/book-794978_960_720.jpg</a:t>
            </a:r>
            <a:r>
              <a:rPr lang="ru-RU" sz="2000" b="1" dirty="0" smtClean="0"/>
              <a:t> </a:t>
            </a:r>
            <a:endParaRPr lang="ru-RU" sz="2000" b="1" dirty="0"/>
          </a:p>
        </p:txBody>
      </p:sp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414679" y="1136593"/>
            <a:ext cx="4614530" cy="3196413"/>
          </a:xfrm>
          <a:prstGeom prst="rect">
            <a:avLst/>
          </a:prstGeom>
        </p:spPr>
      </p:pic>
      <p:pic>
        <p:nvPicPr>
          <p:cNvPr id="3076" name="Picture 4" descr="Книга, Собака, Сказки, Ребенок, Зонтик, Уличный Фонар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451" y="961394"/>
            <a:ext cx="5993976" cy="337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64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021545" y="1238416"/>
            <a:ext cx="6408453" cy="51921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Примеры редко встречающихся ответов</a:t>
            </a:r>
          </a:p>
          <a:p>
            <a:pPr indent="10795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равномерна как чай в кружке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приключение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небесных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ступеньках</a:t>
            </a: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спокойствие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мировозрение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лестница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неизвестность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приключения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волшебного чая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дорога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мечты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мечты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парящая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лестница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бесконечный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путь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чаепитие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ангелов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свободе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дорога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седьмое небо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фантазия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иву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реклама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чая с печеньем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8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небесные наслаждения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107950">
              <a:lnSpc>
                <a:spcPct val="80000"/>
              </a:lnSpc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медитация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533060" y="123841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" name="Прямоугольник 1"/>
          <p:cNvSpPr/>
          <p:nvPr/>
        </p:nvSpPr>
        <p:spPr>
          <a:xfrm rot="10800000" flipV="1">
            <a:off x="267366" y="2557333"/>
            <a:ext cx="4017961" cy="10802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07950" indent="107950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 тропа в небеса,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indent="107950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загадочный чай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indent="107950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 дорога в рай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7366" y="3935465"/>
            <a:ext cx="4017960" cy="11461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07950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Дорога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рай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Спокойствие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душе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Мой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отдых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7364" y="5414944"/>
            <a:ext cx="4017962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07950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Вход в сказочный мир;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Тропа в небесный мир загадок;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07950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Вперёд по тропинке в небо.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267364" y="1263597"/>
            <a:ext cx="401796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1) Первый шаг в небо;</a:t>
            </a:r>
            <a:endParaRPr lang="ru-RU" sz="2000" dirty="0"/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Путь к успеху;</a:t>
            </a:r>
            <a:endParaRPr lang="ru-RU" sz="2000" dirty="0"/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Большие ступеньки в космос.</a:t>
            </a:r>
            <a:endParaRPr lang="ru-RU" sz="2000" dirty="0"/>
          </a:p>
        </p:txBody>
      </p:sp>
      <p:pic>
        <p:nvPicPr>
          <p:cNvPr id="14" name="Рисунок 13"/>
          <p:cNvPicPr/>
          <p:nvPr/>
        </p:nvPicPr>
        <p:blipFill>
          <a:blip r:embed="rId3"/>
          <a:stretch>
            <a:fillRect/>
          </a:stretch>
        </p:blipFill>
        <p:spPr>
          <a:xfrm>
            <a:off x="8484778" y="3275713"/>
            <a:ext cx="2796363" cy="1434510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 noGrp="1"/>
          </p:cNvSpPr>
          <p:nvPr>
            <p:ph type="title"/>
          </p:nvPr>
        </p:nvSpPr>
        <p:spPr>
          <a:xfrm>
            <a:off x="205118" y="170120"/>
            <a:ext cx="11224880" cy="847512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800" cap="all" dirty="0" smtClean="0">
                <a:solidFill>
                  <a:srgbClr val="7030A0"/>
                </a:solidFill>
              </a:rPr>
              <a:t>Ситуация «Волшебная страна»,  </a:t>
            </a:r>
            <a:r>
              <a:rPr lang="ru-RU" sz="2800" cap="all" dirty="0">
                <a:solidFill>
                  <a:srgbClr val="7030A0"/>
                </a:solidFill>
              </a:rPr>
              <a:t>Задание </a:t>
            </a:r>
            <a:r>
              <a:rPr lang="ru-RU" sz="2800" cap="all" dirty="0" smtClean="0">
                <a:solidFill>
                  <a:srgbClr val="7030A0"/>
                </a:solidFill>
              </a:rPr>
              <a:t>1. </a:t>
            </a:r>
            <a:r>
              <a:rPr lang="ru-RU" sz="2800" cap="all" dirty="0">
                <a:solidFill>
                  <a:srgbClr val="7030A0"/>
                </a:solidFill>
              </a:rPr>
              <a:t>4 класс</a:t>
            </a:r>
            <a:br>
              <a:rPr lang="ru-RU" sz="2800" cap="all" dirty="0">
                <a:solidFill>
                  <a:srgbClr val="7030A0"/>
                </a:solidFill>
              </a:rPr>
            </a:br>
            <a:r>
              <a:rPr lang="ru-RU" sz="2800" cap="all" dirty="0">
                <a:solidFill>
                  <a:srgbClr val="7030A0"/>
                </a:solidFill>
              </a:rPr>
              <a:t>Ответы </a:t>
            </a:r>
            <a:r>
              <a:rPr lang="ru-RU" sz="2800" cap="all" dirty="0" smtClean="0">
                <a:solidFill>
                  <a:srgbClr val="7030A0"/>
                </a:solidFill>
              </a:rPr>
              <a:t>учащихся </a:t>
            </a:r>
            <a:r>
              <a:rPr lang="ru-RU" sz="2800" dirty="0" smtClean="0">
                <a:solidFill>
                  <a:srgbClr val="7030A0"/>
                </a:solidFill>
              </a:rPr>
              <a:t>(примеры полностью принимаемых ответов). </a:t>
            </a:r>
            <a:endParaRPr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664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5464055" y="2933727"/>
            <a:ext cx="5802416" cy="2916202"/>
          </a:xfrm>
          <a:prstGeom prst="rect">
            <a:avLst/>
          </a:prstGeom>
        </p:spPr>
      </p:pic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" name="Прямоугольник 1"/>
          <p:cNvSpPr/>
          <p:nvPr/>
        </p:nvSpPr>
        <p:spPr>
          <a:xfrm>
            <a:off x="237865" y="1953691"/>
            <a:ext cx="353444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Пряничная дорожка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8368" y="3037611"/>
            <a:ext cx="3534441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07950">
              <a:spcBef>
                <a:spcPts val="60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Волшебная страна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>
              <a:spcBef>
                <a:spcPts val="60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Все в вперемешку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>
              <a:spcBef>
                <a:spcPts val="60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Страна волшебства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V="1">
            <a:off x="4097221" y="1538193"/>
            <a:ext cx="7684143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07950">
              <a:spcBef>
                <a:spcPts val="600"/>
              </a:spcBef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очень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красивые облака,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ступеньки так высоко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подымаются. Там чай наливают,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печеньки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возле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чашки.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8368" y="4952618"/>
            <a:ext cx="347544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Пушкин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 noGrp="1"/>
          </p:cNvSpPr>
          <p:nvPr>
            <p:ph type="title"/>
          </p:nvPr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800" cap="all" dirty="0" smtClean="0">
                <a:solidFill>
                  <a:srgbClr val="7030A0"/>
                </a:solidFill>
              </a:rPr>
              <a:t>Ситуация «Волшебная страна»,  </a:t>
            </a:r>
            <a:r>
              <a:rPr lang="ru-RU" sz="2800" cap="all" dirty="0">
                <a:solidFill>
                  <a:srgbClr val="7030A0"/>
                </a:solidFill>
              </a:rPr>
              <a:t>Задание </a:t>
            </a:r>
            <a:r>
              <a:rPr lang="ru-RU" sz="2800" cap="all" dirty="0" smtClean="0">
                <a:solidFill>
                  <a:srgbClr val="7030A0"/>
                </a:solidFill>
              </a:rPr>
              <a:t>1. </a:t>
            </a:r>
            <a:r>
              <a:rPr lang="ru-RU" sz="2800" cap="all" dirty="0">
                <a:solidFill>
                  <a:srgbClr val="7030A0"/>
                </a:solidFill>
              </a:rPr>
              <a:t>4 класс</a:t>
            </a:r>
            <a:br>
              <a:rPr lang="ru-RU" sz="2800" cap="all" dirty="0">
                <a:solidFill>
                  <a:srgbClr val="7030A0"/>
                </a:solidFill>
              </a:rPr>
            </a:br>
            <a:r>
              <a:rPr lang="ru-RU" sz="2800" cap="all" dirty="0">
                <a:solidFill>
                  <a:srgbClr val="7030A0"/>
                </a:solidFill>
              </a:rPr>
              <a:t>Ответы </a:t>
            </a:r>
            <a:r>
              <a:rPr lang="ru-RU" sz="2800" cap="all" dirty="0" smtClean="0">
                <a:solidFill>
                  <a:srgbClr val="7030A0"/>
                </a:solidFill>
              </a:rPr>
              <a:t>учащихся </a:t>
            </a:r>
            <a:r>
              <a:rPr lang="ru-RU" sz="2800" dirty="0" smtClean="0">
                <a:solidFill>
                  <a:srgbClr val="7030A0"/>
                </a:solidFill>
              </a:rPr>
              <a:t>(примеры НЕ принимаемых ответов). </a:t>
            </a:r>
            <a:endParaRPr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48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977423" y="4401368"/>
            <a:ext cx="5867248" cy="20095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/>
              <a:t>Познакомьтесь с творчеством Пауля Клее. Рассмотрите представленные репродукции и подготовьте к выставке в вашем классе два экспоната, выполненные в манере художника. </a:t>
            </a:r>
            <a:endParaRPr lang="ru-RU" sz="2400" dirty="0"/>
          </a:p>
        </p:txBody>
      </p:sp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>
          <a:xfrm>
            <a:off x="232149" y="127591"/>
            <a:ext cx="11612522" cy="637953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Примеры заданий: визуальное самовыражение</a:t>
            </a:r>
            <a:endParaRPr sz="2800" cap="all" dirty="0">
              <a:solidFill>
                <a:srgbClr val="7030A0"/>
              </a:solidFill>
            </a:endParaRPr>
          </a:p>
        </p:txBody>
      </p:sp>
      <p:pic>
        <p:nvPicPr>
          <p:cNvPr id="1028" name="Picture 4" descr="http://www.paul-klee.org/Twittering%20Machine%20Paul%20Kle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388" y="1196243"/>
            <a:ext cx="3785483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Ð°ÑÐ»Ñ (ÐÐ¾Ð»Ñ) ÐÐ»ÐµÐµ Â«ÐÐµÐ¹Ð·Ð°Ð¶ Ñ Ð·Ð°ÐºÐ°ÑÐ¾Ð¼Â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09" y="3795574"/>
            <a:ext cx="4661648" cy="26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020555" y="6384808"/>
            <a:ext cx="2995371" cy="304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/>
              <a:t>Пейзаж с закатом, 1923</a:t>
            </a:r>
            <a:endParaRPr lang="ru-RU" sz="1600" b="1" dirty="0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232370" y="3268157"/>
            <a:ext cx="2746487" cy="304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/>
              <a:t>Шесть типов, 1921</a:t>
            </a:r>
            <a:endParaRPr lang="ru-RU" sz="1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7738545" y="3688533"/>
            <a:ext cx="3283171" cy="304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/>
              <a:t>Щебечущие машины, 1922</a:t>
            </a:r>
            <a:endParaRPr lang="ru-RU" sz="1600" b="1" dirty="0"/>
          </a:p>
        </p:txBody>
      </p:sp>
      <p:pic>
        <p:nvPicPr>
          <p:cNvPr id="1032" name="Picture 8" descr="http://expressionists.ru/wp-content/uploads/2014/09/58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052" y="951794"/>
            <a:ext cx="4298485" cy="226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40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pic>
        <p:nvPicPr>
          <p:cNvPr id="13" name="Рисунок 12" descr="http://mid.mcko.ru/pro/i/p1048/6208742+9_61111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23" y="1424297"/>
            <a:ext cx="502920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78823" y="5298766"/>
            <a:ext cx="33118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Гром среди ясного неба</a:t>
            </a: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76260"/>
              </p:ext>
            </p:extLst>
          </p:nvPr>
        </p:nvGraphicFramePr>
        <p:xfrm>
          <a:off x="778823" y="5785079"/>
          <a:ext cx="5029200" cy="4972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29200"/>
              </a:tblGrid>
              <a:tr h="228600">
                <a:tc>
                  <a:txBody>
                    <a:bodyPr/>
                    <a:lstStyle/>
                    <a:p>
                      <a:pPr algn="l" fontAlgn="ctr">
                        <a:lnSpc>
                          <a:spcPct val="80000"/>
                        </a:lnSpc>
                      </a:pPr>
                      <a:r>
                        <a:rPr lang="ru-RU" sz="2000" u="none" strike="noStrike" dirty="0">
                          <a:effectLst/>
                        </a:rPr>
                        <a:t>В данной картине сочетаются неожиданные препятствия и их решения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9525" marB="0" anchor="ctr"/>
                </a:tc>
              </a:tr>
            </a:tbl>
          </a:graphicData>
        </a:graphic>
      </p:graphicFrame>
      <p:pic>
        <p:nvPicPr>
          <p:cNvPr id="14" name="Рисунок 13" descr="http://mid.mcko.ru/pro/i/p1048/6208742+0_3b500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307" y="1424297"/>
            <a:ext cx="502920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6257307" y="5298765"/>
            <a:ext cx="27199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Мечтательная ночь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640520"/>
              </p:ext>
            </p:extLst>
          </p:nvPr>
        </p:nvGraphicFramePr>
        <p:xfrm>
          <a:off x="6257307" y="5760431"/>
          <a:ext cx="5029200" cy="7410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29200"/>
              </a:tblGrid>
              <a:tr h="228600">
                <a:tc>
                  <a:txBody>
                    <a:bodyPr/>
                    <a:lstStyle/>
                    <a:p>
                      <a:pPr algn="l" fontAlgn="ctr">
                        <a:lnSpc>
                          <a:spcPct val="80000"/>
                        </a:lnSpc>
                      </a:pPr>
                      <a:r>
                        <a:rPr lang="ru-RU" sz="2000" u="none" strike="noStrike" dirty="0">
                          <a:effectLst/>
                        </a:rPr>
                        <a:t>В данной картине отображается мечтательность писателя. Желание стать выше, добиться своих целей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9525" marB="0" anchor="ctr"/>
                </a:tc>
              </a:tr>
            </a:tbl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«Геометрические фигуры»,  Задание 1. 7 класс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Ответы учащихся </a:t>
            </a:r>
            <a:r>
              <a:rPr lang="ru-RU" sz="2800" dirty="0" smtClean="0">
                <a:solidFill>
                  <a:srgbClr val="7030A0"/>
                </a:solidFill>
              </a:rPr>
              <a:t>(примеры полностью принимаемых ответов). 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9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pic>
        <p:nvPicPr>
          <p:cNvPr id="17" name="Рисунок 16" descr="http://mid.mcko.ru/pro/i/p1048/6205162+9_f1938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9760"/>
          <a:stretch/>
        </p:blipFill>
        <p:spPr bwMode="auto">
          <a:xfrm>
            <a:off x="3012898" y="1526693"/>
            <a:ext cx="8536049" cy="3856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6" name="Прямоугольник 15"/>
          <p:cNvSpPr/>
          <p:nvPr/>
        </p:nvSpPr>
        <p:spPr>
          <a:xfrm>
            <a:off x="228901" y="3193387"/>
            <a:ext cx="2688300" cy="523220"/>
          </a:xfrm>
          <a:prstGeom prst="rect">
            <a:avLst/>
          </a:prstGeom>
          <a:ln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/>
              <a:t>Противостояние</a:t>
            </a:r>
            <a:endParaRPr lang="ru-RU" sz="2800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723480"/>
              </p:ext>
            </p:extLst>
          </p:nvPr>
        </p:nvGraphicFramePr>
        <p:xfrm>
          <a:off x="497246" y="5729483"/>
          <a:ext cx="11087681" cy="6115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7681"/>
              </a:tblGrid>
              <a:tr h="611577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</a:pPr>
                      <a:r>
                        <a:rPr lang="ru-RU" sz="2400" u="none" strike="noStrike" dirty="0" smtClean="0">
                          <a:effectLst/>
                        </a:rPr>
                        <a:t>Цветная </a:t>
                      </a:r>
                      <a:r>
                        <a:rPr lang="ru-RU" sz="2400" u="none" strike="noStrike" dirty="0">
                          <a:effectLst/>
                        </a:rPr>
                        <a:t>сторона показывает добрые чувства человека, а </a:t>
                      </a:r>
                      <a:r>
                        <a:rPr lang="ru-RU" sz="2400" u="none" strike="noStrike" dirty="0" smtClean="0">
                          <a:effectLst/>
                        </a:rPr>
                        <a:t>тёмная – злые. </a:t>
                      </a:r>
                      <a:r>
                        <a:rPr lang="ru-RU" sz="2400" u="none" strike="noStrike" dirty="0">
                          <a:effectLst/>
                        </a:rPr>
                        <a:t>Эти стороны постоянно борются, и только человек решает, какая из его сторон победит.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9525" marB="0" anchor="b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«Геометрические фигуры»,  Задание 1. 7 класс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Ответы учащихся </a:t>
            </a:r>
            <a:r>
              <a:rPr lang="ru-RU" sz="2800" dirty="0" smtClean="0">
                <a:solidFill>
                  <a:srgbClr val="7030A0"/>
                </a:solidFill>
              </a:rPr>
              <a:t>(примеры полностью принимаемых ответов). 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0027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95" y="1743345"/>
            <a:ext cx="7976772" cy="3360807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4400" b="1" dirty="0" err="1" smtClean="0">
                <a:solidFill>
                  <a:srgbClr val="A50021"/>
                </a:solidFill>
              </a:rPr>
              <a:t>Семикоассники</a:t>
            </a:r>
            <a:r>
              <a:rPr lang="ru-RU" sz="4400" b="1" dirty="0" smtClean="0">
                <a:solidFill>
                  <a:srgbClr val="A50021"/>
                </a:solidFill>
              </a:rPr>
              <a:t> рисуют</a:t>
            </a:r>
            <a:endParaRPr lang="ru-RU" sz="4400" b="1" dirty="0">
              <a:solidFill>
                <a:srgbClr val="A50021"/>
              </a:solidFill>
            </a:endParaRPr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0206916" y="5823782"/>
            <a:ext cx="300296" cy="211341"/>
          </a:xfrm>
          <a:prstGeom prst="rect">
            <a:avLst/>
          </a:prstGeom>
          <a:noFill/>
        </p:spPr>
        <p:txBody>
          <a:bodyPr vert="horz" lIns="61765" tIns="30882" rIns="61765" bIns="30882" rtlCol="0" anchor="ctr"/>
          <a:lstStyle/>
          <a:p>
            <a:fld id="{3794D34D-6F29-4C4A-96B0-9B0417D6C66B}" type="slidenum">
              <a:rPr lang="ru-RU" smtClean="0"/>
              <a:pPr/>
              <a:t>26</a:t>
            </a:fld>
            <a:endParaRPr lang="ru-RU" smtClean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6867" t="20612" r="26867" b="16939"/>
          <a:stretch>
            <a:fillRect/>
          </a:stretch>
        </p:blipFill>
        <p:spPr bwMode="auto">
          <a:xfrm>
            <a:off x="159915" y="1034130"/>
            <a:ext cx="11714379" cy="539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«Геометрические фигуры»,  Задание 1. 7 класс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Ответы учащихся </a:t>
            </a:r>
            <a:r>
              <a:rPr lang="ru-RU" sz="2800" dirty="0" smtClean="0">
                <a:solidFill>
                  <a:srgbClr val="7030A0"/>
                </a:solidFill>
              </a:rPr>
              <a:t>(примеры полностью принимаемых ответов). 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90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8133907" y="2237936"/>
            <a:ext cx="3932028" cy="243143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i="1" dirty="0" smtClean="0"/>
              <a:t>Суть задания:</a:t>
            </a:r>
          </a:p>
          <a:p>
            <a:endParaRPr lang="ru-RU" altLang="ru-RU" sz="800" dirty="0"/>
          </a:p>
          <a:p>
            <a:r>
              <a:rPr lang="ru-RU" altLang="ru-RU" sz="2400" dirty="0" smtClean="0">
                <a:solidFill>
                  <a:srgbClr val="002060"/>
                </a:solidFill>
              </a:rPr>
              <a:t>Найти естественно-научные вопросы среди предложенных и задать 4 своих исследовательских вопроса. </a:t>
            </a:r>
            <a:endParaRPr lang="ru-RU" altLang="ru-RU" sz="24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068" t="27188" r="53340" b="23850"/>
          <a:stretch/>
        </p:blipFill>
        <p:spPr>
          <a:xfrm>
            <a:off x="267364" y="911829"/>
            <a:ext cx="7866543" cy="5219149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05118" y="110744"/>
            <a:ext cx="11671938" cy="741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Примеры заданий: Решение естественно-научных проблем. Ситуация «Вопросы почемучки»,  Задание 1. 5 класс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0640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205118" y="1145226"/>
            <a:ext cx="11727052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dirty="0" smtClean="0">
                <a:solidFill>
                  <a:srgbClr val="002060"/>
                </a:solidFill>
              </a:rPr>
              <a:t>Наши дети необыкновенно любознательны! Им интересно буквально всё! Однако многие не различают научные, исследовательские вопросы и вопросы иного характера</a:t>
            </a:r>
            <a:endParaRPr lang="ru-RU" alt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162159"/>
              </p:ext>
            </p:extLst>
          </p:nvPr>
        </p:nvGraphicFramePr>
        <p:xfrm>
          <a:off x="267365" y="2533338"/>
          <a:ext cx="5288991" cy="1960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8991"/>
              </a:tblGrid>
              <a:tr h="553896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effectLst/>
                          <a:latin typeface="+mn-lt"/>
                        </a:rPr>
                        <a:t>Учащийся А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655" marR="11655" marT="874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36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Почему </a:t>
                      </a:r>
                      <a:r>
                        <a:rPr lang="ru-RU" sz="180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у слона нос?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1655" marR="11655" marT="874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36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Почему стул, </a:t>
                      </a:r>
                      <a:r>
                        <a:rPr lang="ru-RU" sz="1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а не диван?</a:t>
                      </a:r>
                      <a:r>
                        <a:rPr lang="ru-RU" sz="180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 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1655" marR="11655" marT="874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36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 минут </a:t>
                      </a:r>
                      <a:r>
                        <a:rPr lang="ru-RU" sz="18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- это </a:t>
                      </a:r>
                      <a:r>
                        <a:rPr lang="ru-RU" sz="180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много или мало?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1655" marR="11655" marT="874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36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Это </a:t>
                      </a:r>
                      <a:r>
                        <a:rPr lang="ru-RU" sz="1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разность или </a:t>
                      </a:r>
                      <a:r>
                        <a:rPr lang="ru-RU" sz="180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смма</a:t>
                      </a:r>
                      <a:r>
                        <a:rPr lang="ru-RU" sz="18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?</a:t>
                      </a:r>
                    </a:p>
                    <a:p>
                      <a:pPr marL="36000" indent="-36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Почему у девочек волосы? 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1655" marR="11655" marT="874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249307"/>
              </p:ext>
            </p:extLst>
          </p:nvPr>
        </p:nvGraphicFramePr>
        <p:xfrm>
          <a:off x="6034055" y="2525485"/>
          <a:ext cx="6008043" cy="2216602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6008043"/>
              </a:tblGrid>
              <a:tr h="28025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effectLst/>
                        </a:rPr>
                        <a:t>Учащийся Б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371" marR="5371" marT="40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44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</a:rPr>
                        <a:t>Какие </a:t>
                      </a:r>
                      <a:r>
                        <a:rPr lang="ru-RU" sz="1800" u="none" strike="noStrike" dirty="0" smtClean="0">
                          <a:effectLst/>
                        </a:rPr>
                        <a:t>загадочные </a:t>
                      </a:r>
                      <a:r>
                        <a:rPr lang="ru-RU" sz="1800" u="none" strike="noStrike" dirty="0">
                          <a:effectLst/>
                        </a:rPr>
                        <a:t>существа обитают в морях, озерах, океанах?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371" marR="5371" marT="40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44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Смогут </a:t>
                      </a:r>
                      <a:r>
                        <a:rPr lang="ru-RU" sz="1800" u="none" strike="noStrike" dirty="0">
                          <a:effectLst/>
                        </a:rPr>
                        <a:t>ли ученные доказать, что на Марсе действительно есть жизнь?</a:t>
                      </a:r>
                      <a:endParaRPr lang="ru-RU" sz="1800" b="0" i="1" u="none" strike="noStrike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5371" marR="5371" marT="40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44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Какая </a:t>
                      </a:r>
                      <a:r>
                        <a:rPr lang="ru-RU" sz="1800" u="none" strike="noStrike" dirty="0">
                          <a:effectLst/>
                        </a:rPr>
                        <a:t>самая крупная рыба обитает в пресных водах?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371" marR="5371" marT="40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44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</a:rPr>
                        <a:t>Смогут ли ученные доказать , что гаджеты не бессмысленная </a:t>
                      </a:r>
                      <a:r>
                        <a:rPr lang="ru-RU" sz="1800" u="none" strike="noStrike" dirty="0" smtClean="0">
                          <a:effectLst/>
                        </a:rPr>
                        <a:t>вещь</a:t>
                      </a:r>
                      <a:endParaRPr lang="ru-RU" sz="1800" b="0" i="1" u="none" strike="noStrike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5371" marR="5371" marT="40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307135"/>
              </p:ext>
            </p:extLst>
          </p:nvPr>
        </p:nvGraphicFramePr>
        <p:xfrm>
          <a:off x="6041087" y="5039831"/>
          <a:ext cx="6026031" cy="1281514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6026031"/>
              </a:tblGrid>
              <a:tr h="429979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effectLst/>
                        </a:rPr>
                        <a:t>Учащийся В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144000" indent="-144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Кто </a:t>
                      </a:r>
                      <a:r>
                        <a:rPr lang="ru-RU" sz="1800" u="none" strike="noStrike" dirty="0">
                          <a:effectLst/>
                        </a:rPr>
                        <a:t>начал растить деревья?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144000" indent="-144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Зачем жить, </a:t>
                      </a:r>
                      <a:r>
                        <a:rPr lang="ru-RU" sz="180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если потом </a:t>
                      </a:r>
                      <a:r>
                        <a:rPr lang="ru-RU" sz="180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умираешь</a:t>
                      </a:r>
                      <a:r>
                        <a:rPr lang="ru-RU" sz="180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?</a:t>
                      </a:r>
                      <a:endParaRPr lang="ru-RU" sz="18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144000" indent="-144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Бывает </a:t>
                      </a:r>
                      <a:r>
                        <a:rPr lang="ru-RU" sz="1800" u="none" strike="noStrike" dirty="0">
                          <a:effectLst/>
                        </a:rPr>
                        <a:t>ли радужная роза?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700" marR="12700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705976"/>
              </p:ext>
            </p:extLst>
          </p:nvPr>
        </p:nvGraphicFramePr>
        <p:xfrm>
          <a:off x="267365" y="4934783"/>
          <a:ext cx="5321463" cy="1415096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5321463"/>
              </a:tblGrid>
              <a:tr h="97798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>
                          <a:effectLst/>
                        </a:rPr>
                        <a:t>Учащийся Г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63" marR="8863" marT="66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1228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</a:rPr>
                        <a:t>Почему Россию именовать так назвали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63" marR="8863" marT="66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683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</a:rPr>
                        <a:t>Как появился первый человек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63" marR="8863" marT="66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683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>
                          <a:effectLst/>
                        </a:rPr>
                        <a:t>Почему многие не хотят учиться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63" marR="8863" marT="66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30233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Откуда </a:t>
                      </a:r>
                      <a:r>
                        <a:rPr lang="ru-RU" sz="1800" u="none" strike="noStrike" dirty="0">
                          <a:effectLst/>
                        </a:rPr>
                        <a:t>текут реки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863" marR="8863" marT="66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«Вопросы почемучки»,  Задание 1. 5 класс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Ответы учащихся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33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79751" y="1145225"/>
            <a:ext cx="6076204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dirty="0" smtClean="0">
                <a:solidFill>
                  <a:srgbClr val="002060"/>
                </a:solidFill>
              </a:rPr>
              <a:t>Однако среди пятиклассников есть немало </a:t>
            </a:r>
            <a:r>
              <a:rPr lang="ru-RU" altLang="ru-RU" sz="2400" dirty="0">
                <a:solidFill>
                  <a:srgbClr val="002060"/>
                </a:solidFill>
              </a:rPr>
              <a:t>будущих </a:t>
            </a:r>
            <a:r>
              <a:rPr lang="ru-RU" altLang="ru-RU" sz="2400" dirty="0" smtClean="0">
                <a:solidFill>
                  <a:srgbClr val="002060"/>
                </a:solidFill>
              </a:rPr>
              <a:t>учёных естествоиспытателей и инженеров</a:t>
            </a:r>
            <a:endParaRPr lang="ru-RU" alt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499069"/>
              </p:ext>
            </p:extLst>
          </p:nvPr>
        </p:nvGraphicFramePr>
        <p:xfrm>
          <a:off x="379751" y="2768509"/>
          <a:ext cx="5925255" cy="1447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25255"/>
              </a:tblGrid>
              <a:tr h="295580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>
                          <a:effectLst/>
                        </a:rPr>
                        <a:t>Учащийся </a:t>
                      </a:r>
                      <a:r>
                        <a:rPr lang="ru-RU" sz="1800" b="1" i="1" u="none" strike="noStrike" dirty="0" smtClean="0">
                          <a:effectLst/>
                        </a:rPr>
                        <a:t>Д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53" marR="11153" marT="83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Почему </a:t>
                      </a:r>
                      <a:r>
                        <a:rPr lang="ru-RU" sz="1800" u="none" strike="noStrike" dirty="0">
                          <a:effectLst/>
                        </a:rPr>
                        <a:t>черви называются </a:t>
                      </a:r>
                      <a:r>
                        <a:rPr lang="ru-RU" sz="1800" u="none" strike="noStrike" dirty="0" smtClean="0">
                          <a:effectLst/>
                        </a:rPr>
                        <a:t>дождевыми?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53" marR="11153" marT="83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Зачем </a:t>
                      </a:r>
                      <a:r>
                        <a:rPr lang="ru-RU" sz="1800" u="none" strike="noStrike" dirty="0">
                          <a:effectLst/>
                        </a:rPr>
                        <a:t>нужны в горах </a:t>
                      </a:r>
                      <a:r>
                        <a:rPr lang="ru-RU" sz="1800" u="none" strike="noStrike" dirty="0" smtClean="0">
                          <a:effectLst/>
                        </a:rPr>
                        <a:t>пещеры?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53" marR="11153" marT="83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Зачем </a:t>
                      </a:r>
                      <a:r>
                        <a:rPr lang="ru-RU" sz="1800" u="none" strike="noStrike" dirty="0">
                          <a:effectLst/>
                        </a:rPr>
                        <a:t>собакам </a:t>
                      </a:r>
                      <a:r>
                        <a:rPr lang="ru-RU" sz="1800" u="none" strike="noStrike" dirty="0" smtClean="0">
                          <a:effectLst/>
                        </a:rPr>
                        <a:t>хвост?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53" marR="11153" marT="83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Как </a:t>
                      </a:r>
                      <a:r>
                        <a:rPr lang="ru-RU" sz="1800" u="none" strike="noStrike" dirty="0">
                          <a:effectLst/>
                        </a:rPr>
                        <a:t>образовалась </a:t>
                      </a:r>
                      <a:r>
                        <a:rPr lang="ru-RU" sz="1800" u="none" strike="noStrike" dirty="0" smtClean="0">
                          <a:effectLst/>
                        </a:rPr>
                        <a:t>вселенная?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153" marR="11153" marT="836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952511"/>
              </p:ext>
            </p:extLst>
          </p:nvPr>
        </p:nvGraphicFramePr>
        <p:xfrm>
          <a:off x="6783403" y="1131481"/>
          <a:ext cx="5090823" cy="2082835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5090823"/>
              </a:tblGrid>
              <a:tr h="401928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 smtClean="0">
                          <a:effectLst/>
                        </a:rPr>
                        <a:t>Учащийся Ж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60088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Как </a:t>
                      </a:r>
                      <a:r>
                        <a:rPr lang="ru-RU" sz="1800" u="none" strike="noStrike" dirty="0">
                          <a:effectLst/>
                        </a:rPr>
                        <a:t>происходит </a:t>
                      </a:r>
                      <a:r>
                        <a:rPr lang="ru-RU" sz="1800" u="none" strike="noStrike" dirty="0" err="1">
                          <a:effectLst/>
                        </a:rPr>
                        <a:t>инэрция</a:t>
                      </a:r>
                      <a:r>
                        <a:rPr lang="ru-RU" sz="1800" u="none" strike="noStrike" dirty="0">
                          <a:effectLst/>
                        </a:rPr>
                        <a:t> </a:t>
                      </a:r>
                      <a:r>
                        <a:rPr lang="ru-RU" sz="1800" u="none" strike="noStrike" dirty="0" smtClean="0">
                          <a:effectLst/>
                        </a:rPr>
                        <a:t>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0088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Как вырабатывается ток?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011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По </a:t>
                      </a:r>
                      <a:r>
                        <a:rPr lang="ru-RU" sz="1800" u="none" strike="noStrike" dirty="0">
                          <a:effectLst/>
                        </a:rPr>
                        <a:t>какому </a:t>
                      </a:r>
                      <a:r>
                        <a:rPr lang="ru-RU" sz="1800" u="none" strike="noStrike" dirty="0" smtClean="0">
                          <a:effectLst/>
                        </a:rPr>
                        <a:t>принципу </a:t>
                      </a:r>
                      <a:r>
                        <a:rPr lang="ru-RU" sz="1800" u="none" strike="noStrike" dirty="0">
                          <a:effectLst/>
                        </a:rPr>
                        <a:t>работает водяная дамба </a:t>
                      </a:r>
                      <a:r>
                        <a:rPr lang="ru-RU" sz="1800" u="none" strike="noStrike" dirty="0" smtClean="0">
                          <a:effectLst/>
                        </a:rPr>
                        <a:t>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0088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Как самолёт держится </a:t>
                      </a:r>
                      <a:r>
                        <a:rPr lang="ru-RU" sz="1800" u="none" strike="noStrike" dirty="0">
                          <a:effectLst/>
                        </a:rPr>
                        <a:t>в </a:t>
                      </a:r>
                      <a:r>
                        <a:rPr lang="ru-RU" sz="1800" u="none" strike="noStrike" dirty="0" smtClean="0">
                          <a:effectLst/>
                        </a:rPr>
                        <a:t>воздухе?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15682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Обтекаемая </a:t>
                      </a:r>
                      <a:r>
                        <a:rPr lang="ru-RU" sz="1800" u="none" strike="noStrike" dirty="0">
                          <a:effectLst/>
                        </a:rPr>
                        <a:t>форма </a:t>
                      </a:r>
                      <a:r>
                        <a:rPr lang="ru-RU" sz="1800" u="none" strike="noStrike" dirty="0" smtClean="0">
                          <a:effectLst/>
                        </a:rPr>
                        <a:t> - как </a:t>
                      </a:r>
                      <a:r>
                        <a:rPr lang="ru-RU" sz="1800" u="none" strike="noStrike" dirty="0">
                          <a:effectLst/>
                        </a:rPr>
                        <a:t>она делает что машина ездит быстрее </a:t>
                      </a:r>
                      <a:r>
                        <a:rPr lang="ru-RU" sz="1800" u="none" strike="noStrike" dirty="0" smtClean="0">
                          <a:effectLst/>
                        </a:rPr>
                        <a:t>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32" marR="6432" marT="482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854252"/>
              </p:ext>
            </p:extLst>
          </p:nvPr>
        </p:nvGraphicFramePr>
        <p:xfrm>
          <a:off x="379751" y="4533991"/>
          <a:ext cx="5971701" cy="139998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5971701"/>
              </a:tblGrid>
              <a:tr h="0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>
                          <a:effectLst/>
                        </a:rPr>
                        <a:t>Учащийся </a:t>
                      </a:r>
                      <a:r>
                        <a:rPr lang="ru-RU" sz="1800" b="1" i="1" u="none" strike="noStrike" dirty="0" smtClean="0">
                          <a:effectLst/>
                        </a:rPr>
                        <a:t>Е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68" marR="7568" marT="567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72000" indent="-72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Сколько </a:t>
                      </a:r>
                      <a:r>
                        <a:rPr lang="ru-RU" sz="1800" u="none" strike="noStrike" dirty="0">
                          <a:effectLst/>
                        </a:rPr>
                        <a:t>человек может прожить в </a:t>
                      </a:r>
                      <a:r>
                        <a:rPr lang="ru-RU" sz="1800" u="none" strike="noStrike" dirty="0" smtClean="0">
                          <a:effectLst/>
                        </a:rPr>
                        <a:t>лесу?</a:t>
                      </a:r>
                      <a:r>
                        <a:rPr lang="ru-RU" sz="1800" u="none" strike="noStrike" dirty="0">
                          <a:effectLst/>
                        </a:rPr>
                        <a:t> 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68" marR="7568" marT="567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72000" indent="-72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Насколько </a:t>
                      </a:r>
                      <a:r>
                        <a:rPr lang="ru-RU" sz="1800" u="none" strike="noStrike" dirty="0">
                          <a:effectLst/>
                        </a:rPr>
                        <a:t>железо прочнее </a:t>
                      </a:r>
                      <a:r>
                        <a:rPr lang="ru-RU" sz="1800" u="none" strike="noStrike" dirty="0" smtClean="0">
                          <a:effectLst/>
                        </a:rPr>
                        <a:t>меди?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68" marR="7568" marT="567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72000" indent="-72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Насколько </a:t>
                      </a:r>
                      <a:r>
                        <a:rPr lang="ru-RU" sz="1800" u="none" strike="noStrike" dirty="0">
                          <a:effectLst/>
                        </a:rPr>
                        <a:t>быстро может плавать </a:t>
                      </a:r>
                      <a:r>
                        <a:rPr lang="ru-RU" sz="1800" u="none" strike="noStrike" dirty="0" smtClean="0">
                          <a:effectLst/>
                        </a:rPr>
                        <a:t>человек?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68" marR="7568" marT="567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72000" indent="-72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Что </a:t>
                      </a:r>
                      <a:r>
                        <a:rPr lang="ru-RU" sz="1800" u="none" strike="noStrike" dirty="0">
                          <a:effectLst/>
                        </a:rPr>
                        <a:t>будет если пить воду гораздо больше </a:t>
                      </a:r>
                      <a:r>
                        <a:rPr lang="ru-RU" sz="1800" u="none" strike="noStrike" dirty="0" smtClean="0">
                          <a:effectLst/>
                        </a:rPr>
                        <a:t>нормы?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68" marR="7568" marT="567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544920"/>
              </p:ext>
            </p:extLst>
          </p:nvPr>
        </p:nvGraphicFramePr>
        <p:xfrm>
          <a:off x="6775010" y="3377819"/>
          <a:ext cx="5161537" cy="1474459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161537"/>
              </a:tblGrid>
              <a:tr h="627397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 smtClean="0">
                          <a:effectLst/>
                        </a:rPr>
                        <a:t>Учащийся З</a:t>
                      </a:r>
                    </a:p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Почему </a:t>
                      </a:r>
                      <a:r>
                        <a:rPr lang="ru-RU" sz="1800" u="none" strike="noStrike" dirty="0">
                          <a:effectLst/>
                        </a:rPr>
                        <a:t>радуга разноцветная?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712" marR="10712" marT="80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Почему </a:t>
                      </a:r>
                      <a:r>
                        <a:rPr lang="ru-RU" sz="1800" u="none" strike="noStrike" dirty="0">
                          <a:effectLst/>
                        </a:rPr>
                        <a:t>листья деревьев зеленые?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712" marR="10712" marT="80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Из </a:t>
                      </a:r>
                      <a:r>
                        <a:rPr lang="ru-RU" sz="1800" u="none" strike="noStrike" dirty="0">
                          <a:effectLst/>
                        </a:rPr>
                        <a:t>чего создана батарейка?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712" marR="10712" marT="80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u="none" strike="noStrike" dirty="0" smtClean="0">
                          <a:effectLst/>
                        </a:rPr>
                        <a:t>Можно </a:t>
                      </a:r>
                      <a:r>
                        <a:rPr lang="ru-RU" sz="1800" u="none" strike="noStrike" dirty="0">
                          <a:effectLst/>
                        </a:rPr>
                        <a:t>ли создать компас? 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712" marR="10712" marT="80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190683"/>
              </p:ext>
            </p:extLst>
          </p:nvPr>
        </p:nvGraphicFramePr>
        <p:xfrm>
          <a:off x="6719892" y="4977499"/>
          <a:ext cx="5297937" cy="1378278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5297937"/>
              </a:tblGrid>
              <a:tr h="0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ru-RU" sz="1800" b="1" i="1" u="none" strike="noStrike" dirty="0" smtClean="0">
                          <a:effectLst/>
                        </a:rPr>
                        <a:t>Учащийся И</a:t>
                      </a:r>
                    </a:p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b="0" i="0" u="none" strike="noStrike" dirty="0" smtClean="0">
                          <a:effectLst/>
                        </a:rPr>
                        <a:t>По </a:t>
                      </a:r>
                      <a:r>
                        <a:rPr lang="ru-RU" sz="1800" b="0" i="0" u="none" strike="noStrike" dirty="0">
                          <a:effectLst/>
                        </a:rPr>
                        <a:t>каким критериям и параметрам ученые ищут планету похожую на Землю?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52" marR="4452" marT="333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indent="-10800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ru-RU" sz="1800" b="0" i="0" u="none" strike="noStrike" dirty="0">
                          <a:effectLst/>
                        </a:rPr>
                        <a:t>На какой планете может обустроиться человечество?</a:t>
                      </a:r>
                      <a:endParaRPr lang="ru-RU" sz="1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52" marR="4452" marT="333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Заголовок 1"/>
          <p:cNvSpPr txBox="1">
            <a:spLocks/>
          </p:cNvSpPr>
          <p:nvPr/>
        </p:nvSpPr>
        <p:spPr>
          <a:xfrm>
            <a:off x="205118" y="170120"/>
            <a:ext cx="11671938" cy="847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«Вопросы почемучки»,  Задание 1. 5 класс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Ответы учащихся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0892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648043" y="223284"/>
            <a:ext cx="10104311" cy="712381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Примеры заданий: решение социальных проблем</a:t>
            </a:r>
            <a:endParaRPr sz="2800" cap="all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1574" t="30877" r="17205" b="15712"/>
          <a:stretch/>
        </p:blipFill>
        <p:spPr bwMode="auto">
          <a:xfrm>
            <a:off x="648043" y="1276866"/>
            <a:ext cx="11126573" cy="46131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8038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79751" y="1145226"/>
            <a:ext cx="1145229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b="1" dirty="0" smtClean="0">
                <a:solidFill>
                  <a:srgbClr val="002060"/>
                </a:solidFill>
              </a:rPr>
              <a:t>Что нужно обязательно сохранить?</a:t>
            </a:r>
            <a:endParaRPr lang="ru-RU" altLang="ru-RU" sz="2400" b="1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9751" y="1904501"/>
            <a:ext cx="8050147" cy="569836"/>
          </a:xfrm>
          <a:prstGeom prst="rect">
            <a:avLst/>
          </a:prstGeom>
        </p:spPr>
        <p:style>
          <a:lnRef idx="2">
            <a:schemeClr val="accent6"/>
          </a:lnRef>
          <a:fillRef idx="1001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Сохранить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всех учителей так как они самые лучшие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9751" y="2560933"/>
            <a:ext cx="2153309" cy="5698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Перемены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6323" y="3224405"/>
            <a:ext cx="5084948" cy="8661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бы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хотел,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наша школа не изменила своих традиций.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832871" y="1904501"/>
            <a:ext cx="2153309" cy="5698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поваров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794531" y="3233592"/>
            <a:ext cx="5084948" cy="8661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бы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хотел,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в нашей школе остались те же самые учителя.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6323" y="4235685"/>
            <a:ext cx="6900615" cy="8156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Ответ учащегося:</a:t>
            </a:r>
            <a: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sz="11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обязательно надо сохранить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учителей, которые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умеют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объяснять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свой урок!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427887" y="4241753"/>
            <a:ext cx="4647999" cy="8661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 учащегося: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 нравится то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 дают хорошие и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сильные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знания!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6323" y="5249913"/>
            <a:ext cx="11689432" cy="9814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школе будущего я бы обязательно сохранил учителей (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особенно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справедливых,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добрых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 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хорошим чувством юмора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Ведь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данный момент люди выходят из школ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хотя бы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какими то знаниями, а в будущем я не смогу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представить,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бы было.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76323" y="180752"/>
            <a:ext cx="11671938" cy="6485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«Школа будущего»,  Задание 1. 5 класс. Ответы учащихся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1409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60813" y="1152871"/>
            <a:ext cx="1145229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b="1" dirty="0" smtClean="0">
                <a:solidFill>
                  <a:srgbClr val="002060"/>
                </a:solidFill>
              </a:rPr>
              <a:t>Что нужно обязательно изменить?</a:t>
            </a:r>
            <a:endParaRPr lang="ru-RU" alt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0812" y="1963001"/>
            <a:ext cx="2975952" cy="3886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Убрать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конкурсы.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34237" y="1801591"/>
            <a:ext cx="7542819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Все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дети должны ходить в школьной форме но выбирать они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её должны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сами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6512" y="2673260"/>
            <a:ext cx="306884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Сделать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фонтан и пруд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203816" y="2688921"/>
            <a:ext cx="660929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Сделать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ремонт во всех кабинетах столовой и коридорах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0813" y="3287589"/>
            <a:ext cx="4202480" cy="6850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школе не носились как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оголтелые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105646" y="4135447"/>
            <a:ext cx="3443984" cy="307777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Прим. Один на 400 работ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99931" y="4110295"/>
            <a:ext cx="7431013" cy="369332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огда </a:t>
            </a:r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мы ходим в 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школу, то </a:t>
            </a:r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нам за это бы плотили</a:t>
            </a:r>
            <a:endParaRPr lang="ru-RU" i="1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9930" y="4695145"/>
            <a:ext cx="11452295" cy="6850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Некоторые уроки должны проводится на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улице (для </a:t>
            </a:r>
            <a:r>
              <a:rPr lang="ru-RU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избежания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близорукости и что бы хотя бы ученик находился 10-20 минут на улице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ведь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 лучше усваивается информация.)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9931" y="5705247"/>
            <a:ext cx="3153167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Мне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не нравится манная каша в школьной столовой!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717108" y="3435770"/>
            <a:ext cx="6096000" cy="3886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изменить учебники на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планшеты,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в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Америке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344898" y="5705246"/>
            <a:ext cx="449481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Учиться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отдельно от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мальчиков.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Они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мешают работать</a:t>
            </a:r>
            <a:endParaRPr lang="ru-RU" dirty="0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05118" y="170120"/>
            <a:ext cx="11671938" cy="66985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«школа будущего»,  Задание 1. 5 класс. Ответы учащихся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7499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60813" y="1152871"/>
            <a:ext cx="1145229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400" b="1" dirty="0" smtClean="0">
                <a:solidFill>
                  <a:srgbClr val="002060"/>
                </a:solidFill>
              </a:rPr>
              <a:t>Какой будет школа в будущем?</a:t>
            </a:r>
            <a:endParaRPr lang="ru-RU" altLang="ru-RU" sz="2400" b="1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23" y="1711774"/>
            <a:ext cx="3005631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Изучение языка животных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93159" y="1714413"/>
            <a:ext cx="6786880" cy="3886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Будут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новые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учебники, например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галограммы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7364" y="2151526"/>
            <a:ext cx="3535680" cy="121969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электронные учителя.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электронные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доски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везде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компютеры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все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электронное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938141" y="2103110"/>
            <a:ext cx="36789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Можно приходить с домашними питомцами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8286619" y="2125612"/>
            <a:ext cx="3526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Можно добавить </a:t>
            </a:r>
            <a:r>
              <a:rPr lang="ru-RU" dirty="0" smtClean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предмет - по </a:t>
            </a:r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играм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042468" y="2892894"/>
            <a:ext cx="777063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Ученики будут долго находиться в школе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Если ученики будут вести себя хорошо, то их могут отпустить домой.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4042467" y="3843114"/>
            <a:ext cx="7770639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Домашнюю работу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задавать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не будут.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34894" y="3477804"/>
            <a:ext cx="3600621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ученики и учителя </a:t>
            </a:r>
            <a:r>
              <a:rPr lang="ru-RU" dirty="0" smtClean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перейдут </a:t>
            </a:r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 err="1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видеообразование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458026" y="4543532"/>
            <a:ext cx="7196431" cy="6850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Добрые учителя, но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ученик будет этим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пользоваться ,то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переводили на домашнее образование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65613" y="4565812"/>
            <a:ext cx="3953692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Галлограммы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будут преподавать для людей с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ограничеными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возможностями.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576060" y="5700764"/>
            <a:ext cx="18807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Школа </a:t>
            </a:r>
            <a:r>
              <a:rPr lang="ru-RU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будет летающая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60812" y="5977764"/>
            <a:ext cx="389805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Обучение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очках виртуальной реальности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6637557" y="5562265"/>
            <a:ext cx="501690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Вместо учебников – </a:t>
            </a:r>
            <a:r>
              <a:rPr lang="ru-RU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комьпьютеры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Аргументирую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это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тем, что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таскать ПОЧТИ каждый день по 2кг бумаги не особо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хочется</a:t>
            </a:r>
            <a:endParaRPr lang="ru-RU" dirty="0"/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376323" y="180752"/>
            <a:ext cx="11671938" cy="6485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Ситуация «Школа будущего»,  Задание 1. 5 класс. Ответы учащихся</a:t>
            </a:r>
            <a:endParaRPr lang="ru-RU" sz="2800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6400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257494" y="274457"/>
            <a:ext cx="115760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Креативное мышление: модель оценки в исследовании </a:t>
            </a:r>
            <a:r>
              <a:rPr lang="en-US" sz="2800" cap="all" dirty="0" smtClean="0">
                <a:solidFill>
                  <a:srgbClr val="7030A0"/>
                </a:solidFill>
                <a:latin typeface="+mj-lt"/>
              </a:rPr>
              <a:t>PISA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938056" y="2109915"/>
            <a:ext cx="4447683" cy="1393356"/>
          </a:xfrm>
          <a:prstGeom prst="rect">
            <a:avLst/>
          </a:prstGeom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343380">
              <a:spcBef>
                <a:spcPts val="322"/>
              </a:spcBef>
              <a:buNone/>
              <a:defRPr sz="4100"/>
            </a:pPr>
            <a:endParaRPr lang="ru-RU" sz="14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07614" y="2193050"/>
            <a:ext cx="6096000" cy="479245"/>
          </a:xfrm>
          <a:prstGeom prst="rect">
            <a:avLst/>
          </a:prstGeom>
        </p:spPr>
        <p:txBody>
          <a:bodyPr lIns="108850" tIns="54425" rIns="108850" bIns="54425">
            <a:spAutoFit/>
          </a:bodyPr>
          <a:lstStyle/>
          <a:p>
            <a:pPr defTabSz="967569">
              <a:defRPr/>
            </a:pPr>
            <a:endParaRPr lang="ru-RU" sz="2400" kern="0" dirty="0">
              <a:solidFill>
                <a:sysClr val="windowText" lastClr="000000"/>
              </a:solidFill>
              <a:latin typeface="Circe Bold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12065486"/>
              </p:ext>
            </p:extLst>
          </p:nvPr>
        </p:nvGraphicFramePr>
        <p:xfrm>
          <a:off x="313164" y="1382675"/>
          <a:ext cx="11335656" cy="323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016383" y="2659721"/>
            <a:ext cx="1961808" cy="848577"/>
          </a:xfrm>
          <a:prstGeom prst="rect">
            <a:avLst/>
          </a:prstGeom>
          <a:noFill/>
        </p:spPr>
        <p:txBody>
          <a:bodyPr wrap="square" lIns="108850" tIns="54425" rIns="108850" bIns="54425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Circe Bold"/>
                <a:cs typeface="Arial" panose="020B0604020202020204" pitchFamily="34" charset="0"/>
              </a:rPr>
              <a:t>БЛОК ЗАДАНИЙ</a:t>
            </a:r>
          </a:p>
        </p:txBody>
      </p:sp>
      <p:sp>
        <p:nvSpPr>
          <p:cNvPr id="13" name="Выноска 1 12"/>
          <p:cNvSpPr/>
          <p:nvPr/>
        </p:nvSpPr>
        <p:spPr>
          <a:xfrm>
            <a:off x="8528493" y="969946"/>
            <a:ext cx="3557855" cy="1294283"/>
          </a:xfrm>
          <a:prstGeom prst="borderCallout1">
            <a:avLst>
              <a:gd name="adj1" fmla="val 46586"/>
              <a:gd name="adj2" fmla="val -714"/>
              <a:gd name="adj3" fmla="val 74468"/>
              <a:gd name="adj4" fmla="val -25650"/>
            </a:avLst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Решение проблем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: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социальных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естественнонаучных</a:t>
            </a:r>
          </a:p>
        </p:txBody>
      </p:sp>
      <p:sp>
        <p:nvSpPr>
          <p:cNvPr id="14" name="Выноска 1 13"/>
          <p:cNvSpPr/>
          <p:nvPr/>
        </p:nvSpPr>
        <p:spPr>
          <a:xfrm>
            <a:off x="475582" y="969946"/>
            <a:ext cx="3147935" cy="1294283"/>
          </a:xfrm>
          <a:prstGeom prst="borderCallout1">
            <a:avLst>
              <a:gd name="adj1" fmla="val 43577"/>
              <a:gd name="adj2" fmla="val 99603"/>
              <a:gd name="adj3" fmla="val 73782"/>
              <a:gd name="adj4" fmla="val 138191"/>
            </a:avLst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Самовыражение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: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текст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рисунок</a:t>
            </a:r>
          </a:p>
        </p:txBody>
      </p:sp>
      <p:sp>
        <p:nvSpPr>
          <p:cNvPr id="15" name="Выноска 1 14"/>
          <p:cNvSpPr/>
          <p:nvPr/>
        </p:nvSpPr>
        <p:spPr>
          <a:xfrm>
            <a:off x="616621" y="4852379"/>
            <a:ext cx="4060291" cy="1243838"/>
          </a:xfrm>
          <a:prstGeom prst="borderCallout1">
            <a:avLst>
              <a:gd name="adj1" fmla="val -58"/>
              <a:gd name="adj2" fmla="val 42778"/>
              <a:gd name="adj3" fmla="val -81025"/>
              <a:gd name="adj4" fmla="val 69657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/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7030A0"/>
                </a:solidFill>
                <a:latin typeface="Circe Bold"/>
              </a:rPr>
              <a:t>Выдвижение идей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7030A0"/>
                </a:solidFill>
                <a:latin typeface="Circe Bold"/>
              </a:rPr>
              <a:t>Отбор и оценка идей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7030A0"/>
                </a:solidFill>
                <a:latin typeface="Circe Bold"/>
              </a:rPr>
              <a:t>Доработка идей</a:t>
            </a:r>
          </a:p>
        </p:txBody>
      </p:sp>
      <p:sp>
        <p:nvSpPr>
          <p:cNvPr id="16" name="Выноска 1 15"/>
          <p:cNvSpPr/>
          <p:nvPr/>
        </p:nvSpPr>
        <p:spPr>
          <a:xfrm>
            <a:off x="5016385" y="4643906"/>
            <a:ext cx="7024217" cy="1944000"/>
          </a:xfrm>
          <a:prstGeom prst="borderCallout1">
            <a:avLst>
              <a:gd name="adj1" fmla="val -1562"/>
              <a:gd name="adj2" fmla="val 43730"/>
              <a:gd name="adj3" fmla="val -40247"/>
              <a:gd name="adj4" fmla="val 51401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/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Мир индивидуума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: учение, личная сфера  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Мир социума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: взаимоотношения, человек и среда, бытовая сфера</a:t>
            </a:r>
          </a:p>
          <a:p>
            <a:pPr marL="42855" indent="-42855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Мир природы и техники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irce Bold"/>
              </a:rPr>
              <a:t>: методология, изобретательство, работа с данными</a:t>
            </a:r>
          </a:p>
        </p:txBody>
      </p:sp>
      <p:sp>
        <p:nvSpPr>
          <p:cNvPr id="19" name="Стрелка влево 18">
            <a:hlinkClick r:id="rId7" action="ppaction://hlinksldjump"/>
          </p:cNvPr>
          <p:cNvSpPr/>
          <p:nvPr/>
        </p:nvSpPr>
        <p:spPr>
          <a:xfrm>
            <a:off x="2607451" y="6294831"/>
            <a:ext cx="720080" cy="504056"/>
          </a:xfrm>
          <a:prstGeom prst="lef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7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35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257494" y="274457"/>
            <a:ext cx="115760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  <a:latin typeface="+mj-lt"/>
              </a:rPr>
              <a:t>Характеристики заданий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972679"/>
              </p:ext>
            </p:extLst>
          </p:nvPr>
        </p:nvGraphicFramePr>
        <p:xfrm>
          <a:off x="3498113" y="956929"/>
          <a:ext cx="7230140" cy="466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230140"/>
              </a:tblGrid>
              <a:tr h="40186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Характеристика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Содержательная область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Оцениваемая компетентность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Контекст</a:t>
                      </a:r>
                      <a:endParaRPr lang="ru-RU" sz="2800" b="1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Критерии оценки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Тип знания 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Уровень сложности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7030A0"/>
                          </a:solidFill>
                        </a:rPr>
                        <a:t>Способ проверки (экспертная,</a:t>
                      </a:r>
                      <a:r>
                        <a:rPr lang="ru-RU" sz="2800" baseline="0" dirty="0" smtClean="0">
                          <a:solidFill>
                            <a:srgbClr val="7030A0"/>
                          </a:solidFill>
                        </a:rPr>
                        <a:t> программная)</a:t>
                      </a:r>
                      <a:endParaRPr lang="ru-RU" sz="28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i="1" dirty="0" smtClean="0">
                          <a:solidFill>
                            <a:srgbClr val="FF0000"/>
                          </a:solidFill>
                        </a:rPr>
                        <a:t>Возможность использования на уроке</a:t>
                      </a:r>
                      <a:endParaRPr lang="ru-RU" sz="28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11495969" y="2079791"/>
            <a:ext cx="504056" cy="36004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10755823" y="3123249"/>
            <a:ext cx="504056" cy="36004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10748741" y="1602453"/>
            <a:ext cx="511138" cy="131471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>
            <a:hlinkClick r:id="rId4" action="ppaction://hlinksldjump"/>
          </p:cNvPr>
          <p:cNvSpPr/>
          <p:nvPr/>
        </p:nvSpPr>
        <p:spPr>
          <a:xfrm>
            <a:off x="10755823" y="3646443"/>
            <a:ext cx="504056" cy="36004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2" name="Стрелка вправо 11">
            <a:hlinkClick r:id="rId5" action="ppaction://hlinksldjump"/>
          </p:cNvPr>
          <p:cNvSpPr/>
          <p:nvPr/>
        </p:nvSpPr>
        <p:spPr>
          <a:xfrm>
            <a:off x="10748741" y="4156806"/>
            <a:ext cx="504056" cy="36004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8" t="18746" r="19338" b="11556"/>
          <a:stretch/>
        </p:blipFill>
        <p:spPr bwMode="auto">
          <a:xfrm>
            <a:off x="140536" y="3322775"/>
            <a:ext cx="3144925" cy="202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09509" y="2833902"/>
            <a:ext cx="2975952" cy="4216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Памятка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 вправо 17">
            <a:hlinkClick r:id="rId7" action="ppaction://hlinksldjump"/>
          </p:cNvPr>
          <p:cNvSpPr/>
          <p:nvPr/>
        </p:nvSpPr>
        <p:spPr>
          <a:xfrm>
            <a:off x="7605491" y="6195156"/>
            <a:ext cx="504056" cy="36004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13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36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257494" y="274457"/>
            <a:ext cx="115760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Тип Знания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1801" y="797679"/>
            <a:ext cx="5760000" cy="781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Содержательное/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научное/</a:t>
            </a:r>
            <a:endParaRPr lang="ru-RU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предметное/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лево 12">
            <a:hlinkClick r:id="rId2" action="ppaction://hlinksldjump"/>
          </p:cNvPr>
          <p:cNvSpPr/>
          <p:nvPr/>
        </p:nvSpPr>
        <p:spPr>
          <a:xfrm>
            <a:off x="257494" y="6249794"/>
            <a:ext cx="720080" cy="504056"/>
          </a:xfrm>
          <a:prstGeom prst="lef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58304" y="797677"/>
            <a:ext cx="5760000" cy="7903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Методологическое/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процедурное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733036" y="5561749"/>
            <a:ext cx="2055836" cy="4456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Бытовое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2" t="31726" r="26268" b="12159"/>
          <a:stretch/>
        </p:blipFill>
        <p:spPr bwMode="auto">
          <a:xfrm>
            <a:off x="421300" y="1484427"/>
            <a:ext cx="5241001" cy="334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2" t="36332" r="27645" b="12209"/>
          <a:stretch/>
        </p:blipFill>
        <p:spPr bwMode="auto">
          <a:xfrm>
            <a:off x="6630236" y="1421772"/>
            <a:ext cx="4787183" cy="329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20"/>
          <p:cNvPicPr/>
          <p:nvPr/>
        </p:nvPicPr>
        <p:blipFill>
          <a:blip r:embed="rId5"/>
          <a:stretch>
            <a:fillRect/>
          </a:stretch>
        </p:blipFill>
        <p:spPr>
          <a:xfrm>
            <a:off x="4860122" y="5067312"/>
            <a:ext cx="2796363" cy="143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37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257494" y="274457"/>
            <a:ext cx="115760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Факторы, влияющие на сложность задания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71794" y="863734"/>
            <a:ext cx="3600000" cy="11350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Сложность предметного содержания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05144" y="863734"/>
            <a:ext cx="5191256" cy="11350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Сложность когнитивных процессов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486900" y="863734"/>
            <a:ext cx="2581144" cy="11264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Сложность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контекста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0844" y="2094504"/>
            <a:ext cx="3600000" cy="42842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80000" indent="-180000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Достаточно бытовых представлений и жизненного опыта</a:t>
            </a: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знание базового программного материала</a:t>
            </a: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глубокое осмысление изученного,  и/или 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</a:t>
            </a:r>
            <a:r>
              <a:rPr lang="ru-RU" sz="24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самосто-ятельно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разобраться в проблеме, и /или н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ужна широкая эрудиция в разных областях</a:t>
            </a:r>
          </a:p>
          <a:p>
            <a:pPr marL="180000" indent="-180000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74070" y="2094504"/>
            <a:ext cx="5222330" cy="43156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80000" indent="-180000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Достаточно здравого смысла, владения </a:t>
            </a: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простыми читательски</a:t>
            </a:r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умениями и несложными и привычными мыслительными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операциями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уверенное владение базовыми читательскими умениями и мыслительными действиями, умение ориентироваться в ситуации, способ-</a:t>
            </a:r>
            <a:r>
              <a:rPr lang="ru-RU" sz="22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ность</a:t>
            </a: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удерживать задачу</a:t>
            </a: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 высокий уровень читатель-</a:t>
            </a:r>
            <a:r>
              <a:rPr lang="ru-RU" sz="22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ской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грамотности, владение сложными мыслительными операциями (в </a:t>
            </a:r>
            <a:r>
              <a:rPr lang="ru-RU" sz="22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т.ч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синтеза, оценки), способность к интеграции и переносу знаний, способность удерживать задачу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467850" y="2094504"/>
            <a:ext cx="2581144" cy="42627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Знакомые </a:t>
            </a:r>
            <a:r>
              <a:rPr lang="ru-RU" sz="20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житей-ские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или учебные ситуации</a:t>
            </a: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Незнакомые, но распространённые жизненные или учебные ситуации</a:t>
            </a: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Новые ситуации, выходящие за рамки жизненных или учебных ситуаций (мораль-</a:t>
            </a: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ные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дилеммы, научные проблемы и т.п.)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000" indent="-18000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03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38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D6C167-7B60-4FF5-BE0B-089A758559A2}"/>
              </a:ext>
            </a:extLst>
          </p:cNvPr>
          <p:cNvSpPr txBox="1"/>
          <p:nvPr/>
        </p:nvSpPr>
        <p:spPr>
          <a:xfrm>
            <a:off x="257494" y="274457"/>
            <a:ext cx="115760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Задания-индикаторы сложности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13" name="Стрелка влево 12">
            <a:hlinkClick r:id="rId2" action="ppaction://hlinksldjump"/>
          </p:cNvPr>
          <p:cNvSpPr/>
          <p:nvPr/>
        </p:nvSpPr>
        <p:spPr>
          <a:xfrm>
            <a:off x="973460" y="6201544"/>
            <a:ext cx="720080" cy="504056"/>
          </a:xfrm>
          <a:prstGeom prst="left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6633634" y="1390650"/>
            <a:ext cx="3526367" cy="4986338"/>
            <a:chOff x="2874" y="876"/>
            <a:chExt cx="1666" cy="3141"/>
          </a:xfrm>
        </p:grpSpPr>
        <p:sp>
          <p:nvSpPr>
            <p:cNvPr id="18" name="Text Box 4"/>
            <p:cNvSpPr txBox="1">
              <a:spLocks noChangeAspect="1" noChangeArrowheads="1"/>
            </p:cNvSpPr>
            <p:nvPr/>
          </p:nvSpPr>
          <p:spPr bwMode="auto">
            <a:xfrm>
              <a:off x="3486" y="876"/>
              <a:ext cx="1054" cy="533"/>
            </a:xfrm>
            <a:prstGeom prst="rect">
              <a:avLst/>
            </a:prstGeom>
            <a:solidFill>
              <a:srgbClr val="FFCC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Учащийся </a:t>
              </a:r>
              <a:r>
                <a:rPr lang="en-US" sz="1400" dirty="0"/>
                <a:t> A</a:t>
              </a:r>
              <a:r>
                <a:rPr lang="ru-RU" sz="1400" dirty="0"/>
                <a:t> с относительно высоким уровнем грамотности чтения</a:t>
              </a:r>
              <a:endParaRPr lang="en-US" sz="1400" dirty="0"/>
            </a:p>
          </p:txBody>
        </p:sp>
        <p:sp>
          <p:nvSpPr>
            <p:cNvPr id="19" name="Text Box 5"/>
            <p:cNvSpPr txBox="1">
              <a:spLocks noChangeAspect="1" noChangeArrowheads="1"/>
            </p:cNvSpPr>
            <p:nvPr/>
          </p:nvSpPr>
          <p:spPr bwMode="auto">
            <a:xfrm>
              <a:off x="3486" y="2132"/>
              <a:ext cx="1054" cy="533"/>
            </a:xfrm>
            <a:prstGeom prst="rect">
              <a:avLst/>
            </a:prstGeom>
            <a:solidFill>
              <a:srgbClr val="FFCC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Учащийся </a:t>
              </a:r>
              <a:r>
                <a:rPr lang="en-US" sz="1400" dirty="0"/>
                <a:t> </a:t>
              </a:r>
              <a:r>
                <a:rPr lang="ru-RU" sz="1400" dirty="0"/>
                <a:t>В со  средним уровнем грамотности чтения</a:t>
              </a:r>
              <a:endParaRPr lang="en-US" sz="1400" dirty="0"/>
            </a:p>
            <a:p>
              <a:pPr algn="l" eaLnBrk="0" hangingPunct="0"/>
              <a:endParaRPr lang="en-US" sz="1400" dirty="0"/>
            </a:p>
          </p:txBody>
        </p:sp>
        <p:sp>
          <p:nvSpPr>
            <p:cNvPr id="21" name="Text Box 6"/>
            <p:cNvSpPr txBox="1">
              <a:spLocks noChangeAspect="1" noChangeArrowheads="1"/>
            </p:cNvSpPr>
            <p:nvPr/>
          </p:nvSpPr>
          <p:spPr bwMode="auto">
            <a:xfrm>
              <a:off x="3486" y="3468"/>
              <a:ext cx="1054" cy="549"/>
            </a:xfrm>
            <a:prstGeom prst="rect">
              <a:avLst/>
            </a:prstGeom>
            <a:solidFill>
              <a:srgbClr val="FFCC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Учащийся </a:t>
              </a:r>
              <a:r>
                <a:rPr lang="en-US" sz="1400" dirty="0"/>
                <a:t> </a:t>
              </a:r>
              <a:r>
                <a:rPr lang="ru-RU" sz="1400" dirty="0"/>
                <a:t>С </a:t>
              </a:r>
              <a:r>
                <a:rPr lang="ru-RU" sz="1400" dirty="0" err="1"/>
                <a:t>с</a:t>
              </a:r>
              <a:r>
                <a:rPr lang="ru-RU" sz="1400" dirty="0"/>
                <a:t>  низким уровнем грамотности чтения</a:t>
              </a:r>
              <a:endParaRPr lang="en-US" sz="1400" dirty="0"/>
            </a:p>
            <a:p>
              <a:pPr algn="l" eaLnBrk="0" hangingPunct="0"/>
              <a:endParaRPr lang="en-US" sz="1400" dirty="0"/>
            </a:p>
          </p:txBody>
        </p:sp>
        <p:grpSp>
          <p:nvGrpSpPr>
            <p:cNvPr id="22" name="Group 7"/>
            <p:cNvGrpSpPr>
              <a:grpSpLocks/>
            </p:cNvGrpSpPr>
            <p:nvPr/>
          </p:nvGrpSpPr>
          <p:grpSpPr bwMode="auto">
            <a:xfrm>
              <a:off x="2874" y="892"/>
              <a:ext cx="598" cy="2850"/>
              <a:chOff x="2874" y="892"/>
              <a:chExt cx="598" cy="2850"/>
            </a:xfrm>
          </p:grpSpPr>
          <p:sp>
            <p:nvSpPr>
              <p:cNvPr id="23" name="Line 8"/>
              <p:cNvSpPr>
                <a:spLocks noChangeAspect="1" noChangeShapeType="1"/>
              </p:cNvSpPr>
              <p:nvPr/>
            </p:nvSpPr>
            <p:spPr bwMode="auto">
              <a:xfrm flipH="1">
                <a:off x="2874" y="3634"/>
                <a:ext cx="41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Line 9"/>
              <p:cNvSpPr>
                <a:spLocks noChangeAspect="1" noChangeShapeType="1"/>
              </p:cNvSpPr>
              <p:nvPr/>
            </p:nvSpPr>
            <p:spPr bwMode="auto">
              <a:xfrm flipH="1">
                <a:off x="2874" y="2265"/>
                <a:ext cx="41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Line 10"/>
              <p:cNvSpPr>
                <a:spLocks noChangeAspect="1" noChangeShapeType="1"/>
              </p:cNvSpPr>
              <p:nvPr/>
            </p:nvSpPr>
            <p:spPr bwMode="auto">
              <a:xfrm flipH="1">
                <a:off x="2874" y="1001"/>
                <a:ext cx="41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AutoShape 11"/>
              <p:cNvSpPr>
                <a:spLocks noChangeAspect="1" noChangeArrowheads="1"/>
              </p:cNvSpPr>
              <p:nvPr/>
            </p:nvSpPr>
            <p:spPr bwMode="auto">
              <a:xfrm>
                <a:off x="3252" y="892"/>
                <a:ext cx="220" cy="218"/>
              </a:xfrm>
              <a:prstGeom prst="smileyFace">
                <a:avLst>
                  <a:gd name="adj" fmla="val 4653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AutoShape 12"/>
              <p:cNvSpPr>
                <a:spLocks noChangeAspect="1" noChangeArrowheads="1"/>
              </p:cNvSpPr>
              <p:nvPr/>
            </p:nvSpPr>
            <p:spPr bwMode="auto">
              <a:xfrm>
                <a:off x="3252" y="2156"/>
                <a:ext cx="220" cy="217"/>
              </a:xfrm>
              <a:prstGeom prst="smileyFace">
                <a:avLst>
                  <a:gd name="adj" fmla="val 4653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" name="AutoShape 13"/>
              <p:cNvSpPr>
                <a:spLocks noChangeAspect="1" noChangeArrowheads="1"/>
              </p:cNvSpPr>
              <p:nvPr/>
            </p:nvSpPr>
            <p:spPr bwMode="auto">
              <a:xfrm>
                <a:off x="3252" y="3525"/>
                <a:ext cx="220" cy="217"/>
              </a:xfrm>
              <a:prstGeom prst="smileyFace">
                <a:avLst>
                  <a:gd name="adj" fmla="val 4653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29" name="Group 14"/>
          <p:cNvGrpSpPr>
            <a:grpSpLocks/>
          </p:cNvGrpSpPr>
          <p:nvPr/>
        </p:nvGrpSpPr>
        <p:grpSpPr bwMode="auto">
          <a:xfrm>
            <a:off x="3090334" y="1301750"/>
            <a:ext cx="3407834" cy="4768850"/>
            <a:chOff x="1200" y="820"/>
            <a:chExt cx="1610" cy="3004"/>
          </a:xfrm>
        </p:grpSpPr>
        <p:sp>
          <p:nvSpPr>
            <p:cNvPr id="30" name="Text Box 15"/>
            <p:cNvSpPr txBox="1">
              <a:spLocks noChangeAspect="1" noChangeArrowheads="1"/>
            </p:cNvSpPr>
            <p:nvPr/>
          </p:nvSpPr>
          <p:spPr bwMode="auto">
            <a:xfrm>
              <a:off x="1200" y="925"/>
              <a:ext cx="926" cy="581"/>
            </a:xfrm>
            <a:prstGeom prst="rect">
              <a:avLst/>
            </a:prstGeom>
            <a:solidFill>
              <a:srgbClr val="CCFF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Задания с относительно высокой трудностью</a:t>
              </a:r>
              <a:endParaRPr lang="en-US" sz="1400" dirty="0"/>
            </a:p>
          </p:txBody>
        </p:sp>
        <p:sp>
          <p:nvSpPr>
            <p:cNvPr id="31" name="Text Box 16"/>
            <p:cNvSpPr txBox="1">
              <a:spLocks noChangeAspect="1" noChangeArrowheads="1"/>
            </p:cNvSpPr>
            <p:nvPr/>
          </p:nvSpPr>
          <p:spPr bwMode="auto">
            <a:xfrm>
              <a:off x="1236" y="2003"/>
              <a:ext cx="853" cy="565"/>
            </a:xfrm>
            <a:prstGeom prst="rect">
              <a:avLst/>
            </a:prstGeom>
            <a:solidFill>
              <a:srgbClr val="CCFF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Задания со средней трудностью</a:t>
              </a:r>
              <a:endParaRPr lang="en-US" sz="1400" dirty="0"/>
            </a:p>
          </p:txBody>
        </p:sp>
        <p:sp>
          <p:nvSpPr>
            <p:cNvPr id="32" name="Text Box 17"/>
            <p:cNvSpPr txBox="1">
              <a:spLocks noChangeAspect="1" noChangeArrowheads="1"/>
            </p:cNvSpPr>
            <p:nvPr/>
          </p:nvSpPr>
          <p:spPr bwMode="auto">
            <a:xfrm>
              <a:off x="1244" y="3114"/>
              <a:ext cx="837" cy="710"/>
            </a:xfrm>
            <a:prstGeom prst="rect">
              <a:avLst/>
            </a:prstGeom>
            <a:solidFill>
              <a:srgbClr val="CCFFCC">
                <a:alpha val="5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0" hangingPunct="0"/>
              <a:r>
                <a:rPr lang="ru-RU" sz="1400" dirty="0"/>
                <a:t>Задания с низкой трудностью</a:t>
              </a:r>
              <a:endParaRPr lang="en-US" sz="1400" dirty="0"/>
            </a:p>
          </p:txBody>
        </p:sp>
        <p:grpSp>
          <p:nvGrpSpPr>
            <p:cNvPr id="33" name="Group 18"/>
            <p:cNvGrpSpPr>
              <a:grpSpLocks/>
            </p:cNvGrpSpPr>
            <p:nvPr/>
          </p:nvGrpSpPr>
          <p:grpSpPr bwMode="auto">
            <a:xfrm>
              <a:off x="2150" y="820"/>
              <a:ext cx="660" cy="2753"/>
              <a:chOff x="2150" y="820"/>
              <a:chExt cx="660" cy="2753"/>
            </a:xfrm>
          </p:grpSpPr>
          <p:sp>
            <p:nvSpPr>
              <p:cNvPr id="34" name="Text Box 19"/>
              <p:cNvSpPr txBox="1">
                <a:spLocks noChangeAspect="1" noChangeArrowheads="1"/>
              </p:cNvSpPr>
              <p:nvPr/>
            </p:nvSpPr>
            <p:spPr bwMode="auto">
              <a:xfrm>
                <a:off x="2166" y="820"/>
                <a:ext cx="523" cy="217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VI</a:t>
                </a:r>
              </a:p>
            </p:txBody>
          </p:sp>
          <p:sp>
            <p:nvSpPr>
              <p:cNvPr id="35" name="Text Box 20"/>
              <p:cNvSpPr txBox="1">
                <a:spLocks noChangeAspect="1" noChangeArrowheads="1"/>
              </p:cNvSpPr>
              <p:nvPr/>
            </p:nvSpPr>
            <p:spPr bwMode="auto">
              <a:xfrm>
                <a:off x="2158" y="1238"/>
                <a:ext cx="523" cy="218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V</a:t>
                </a:r>
              </a:p>
            </p:txBody>
          </p:sp>
          <p:sp>
            <p:nvSpPr>
              <p:cNvPr id="36" name="Text Box 21"/>
              <p:cNvSpPr txBox="1">
                <a:spLocks noChangeAspect="1" noChangeArrowheads="1"/>
              </p:cNvSpPr>
              <p:nvPr/>
            </p:nvSpPr>
            <p:spPr bwMode="auto">
              <a:xfrm>
                <a:off x="2150" y="1907"/>
                <a:ext cx="547" cy="217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IV</a:t>
                </a:r>
              </a:p>
            </p:txBody>
          </p:sp>
          <p:sp>
            <p:nvSpPr>
              <p:cNvPr id="37" name="Text Box 22"/>
              <p:cNvSpPr txBox="1">
                <a:spLocks noChangeAspect="1" noChangeArrowheads="1"/>
              </p:cNvSpPr>
              <p:nvPr/>
            </p:nvSpPr>
            <p:spPr bwMode="auto">
              <a:xfrm>
                <a:off x="2150" y="2325"/>
                <a:ext cx="531" cy="218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III</a:t>
                </a:r>
              </a:p>
            </p:txBody>
          </p:sp>
          <p:sp>
            <p:nvSpPr>
              <p:cNvPr id="38" name="Text Box 23"/>
              <p:cNvSpPr txBox="1">
                <a:spLocks noChangeAspect="1" noChangeArrowheads="1"/>
              </p:cNvSpPr>
              <p:nvPr/>
            </p:nvSpPr>
            <p:spPr bwMode="auto">
              <a:xfrm>
                <a:off x="2150" y="3025"/>
                <a:ext cx="547" cy="218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II</a:t>
                </a:r>
              </a:p>
            </p:txBody>
          </p:sp>
          <p:sp>
            <p:nvSpPr>
              <p:cNvPr id="39" name="Text Box 24"/>
              <p:cNvSpPr txBox="1">
                <a:spLocks noChangeAspect="1" noChangeArrowheads="1"/>
              </p:cNvSpPr>
              <p:nvPr/>
            </p:nvSpPr>
            <p:spPr bwMode="auto">
              <a:xfrm>
                <a:off x="2150" y="3356"/>
                <a:ext cx="555" cy="217"/>
              </a:xfrm>
              <a:prstGeom prst="rect">
                <a:avLst/>
              </a:prstGeom>
              <a:solidFill>
                <a:srgbClr val="FFFFFF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 eaLnBrk="0" hangingPunct="0"/>
                <a:r>
                  <a:rPr lang="ru-RU" sz="1200" dirty="0"/>
                  <a:t>Задание</a:t>
                </a:r>
                <a:r>
                  <a:rPr lang="en-US" sz="1200" dirty="0"/>
                  <a:t> I</a:t>
                </a:r>
              </a:p>
            </p:txBody>
          </p:sp>
          <p:sp>
            <p:nvSpPr>
              <p:cNvPr id="40" name="Line 25"/>
              <p:cNvSpPr>
                <a:spLocks noChangeAspect="1" noChangeShapeType="1"/>
              </p:cNvSpPr>
              <p:nvPr/>
            </p:nvSpPr>
            <p:spPr bwMode="auto">
              <a:xfrm flipH="1">
                <a:off x="2536" y="1456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" name="Line 26"/>
              <p:cNvSpPr>
                <a:spLocks noChangeAspect="1" noChangeShapeType="1"/>
              </p:cNvSpPr>
              <p:nvPr/>
            </p:nvSpPr>
            <p:spPr bwMode="auto">
              <a:xfrm flipH="1">
                <a:off x="2536" y="2132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" name="Line 27"/>
              <p:cNvSpPr>
                <a:spLocks noChangeAspect="1" noChangeShapeType="1"/>
              </p:cNvSpPr>
              <p:nvPr/>
            </p:nvSpPr>
            <p:spPr bwMode="auto">
              <a:xfrm flipH="1">
                <a:off x="2536" y="2551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" name="Line 28"/>
              <p:cNvSpPr>
                <a:spLocks noChangeAspect="1" noChangeShapeType="1"/>
              </p:cNvSpPr>
              <p:nvPr/>
            </p:nvSpPr>
            <p:spPr bwMode="auto">
              <a:xfrm flipH="1">
                <a:off x="2536" y="3243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" name="Line 29"/>
              <p:cNvSpPr>
                <a:spLocks noChangeAspect="1" noChangeShapeType="1"/>
              </p:cNvSpPr>
              <p:nvPr/>
            </p:nvSpPr>
            <p:spPr bwMode="auto">
              <a:xfrm flipH="1">
                <a:off x="2536" y="1037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" name="Line 30"/>
              <p:cNvSpPr>
                <a:spLocks noChangeAspect="1" noChangeShapeType="1"/>
              </p:cNvSpPr>
              <p:nvPr/>
            </p:nvSpPr>
            <p:spPr bwMode="auto">
              <a:xfrm flipH="1">
                <a:off x="2536" y="3573"/>
                <a:ext cx="274" cy="0"/>
              </a:xfrm>
              <a:prstGeom prst="line">
                <a:avLst/>
              </a:prstGeom>
              <a:noFill/>
              <a:ln w="28575">
                <a:solidFill>
                  <a:srgbClr val="339966"/>
                </a:solidFill>
                <a:round/>
                <a:headEnd type="stealth" w="med" len="med"/>
                <a:tailEnd type="diamond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46" name="Group 31"/>
          <p:cNvGrpSpPr>
            <a:grpSpLocks noChangeAspect="1"/>
          </p:cNvGrpSpPr>
          <p:nvPr/>
        </p:nvGrpSpPr>
        <p:grpSpPr bwMode="auto">
          <a:xfrm>
            <a:off x="6515100" y="790575"/>
            <a:ext cx="118533" cy="5686425"/>
            <a:chOff x="4710" y="1830"/>
            <a:chExt cx="105" cy="6675"/>
          </a:xfrm>
        </p:grpSpPr>
        <p:sp>
          <p:nvSpPr>
            <p:cNvPr id="47" name="Line 32"/>
            <p:cNvSpPr>
              <a:spLocks noChangeAspect="1" noChangeShapeType="1"/>
            </p:cNvSpPr>
            <p:nvPr/>
          </p:nvSpPr>
          <p:spPr bwMode="auto">
            <a:xfrm>
              <a:off x="4770" y="1830"/>
              <a:ext cx="0" cy="6675"/>
            </a:xfrm>
            <a:prstGeom prst="line">
              <a:avLst/>
            </a:prstGeom>
            <a:noFill/>
            <a:ln w="76200">
              <a:solidFill>
                <a:srgbClr val="FFCC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Line 33"/>
            <p:cNvSpPr>
              <a:spLocks noChangeAspect="1" noChangeShapeType="1"/>
            </p:cNvSpPr>
            <p:nvPr/>
          </p:nvSpPr>
          <p:spPr bwMode="auto">
            <a:xfrm>
              <a:off x="4710" y="2475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Line 34"/>
            <p:cNvSpPr>
              <a:spLocks noChangeAspect="1" noChangeShapeType="1"/>
            </p:cNvSpPr>
            <p:nvPr/>
          </p:nvSpPr>
          <p:spPr bwMode="auto">
            <a:xfrm>
              <a:off x="4710" y="3120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Line 35"/>
            <p:cNvSpPr>
              <a:spLocks noChangeAspect="1" noChangeShapeType="1"/>
            </p:cNvSpPr>
            <p:nvPr/>
          </p:nvSpPr>
          <p:spPr bwMode="auto">
            <a:xfrm>
              <a:off x="4710" y="3765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Line 36"/>
            <p:cNvSpPr>
              <a:spLocks noChangeAspect="1" noChangeShapeType="1"/>
            </p:cNvSpPr>
            <p:nvPr/>
          </p:nvSpPr>
          <p:spPr bwMode="auto">
            <a:xfrm>
              <a:off x="4710" y="4410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Line 37"/>
            <p:cNvSpPr>
              <a:spLocks noChangeAspect="1" noChangeShapeType="1"/>
            </p:cNvSpPr>
            <p:nvPr/>
          </p:nvSpPr>
          <p:spPr bwMode="auto">
            <a:xfrm>
              <a:off x="4710" y="7635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Line 38"/>
            <p:cNvSpPr>
              <a:spLocks noChangeAspect="1" noChangeShapeType="1"/>
            </p:cNvSpPr>
            <p:nvPr/>
          </p:nvSpPr>
          <p:spPr bwMode="auto">
            <a:xfrm>
              <a:off x="4710" y="5055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Line 39"/>
            <p:cNvSpPr>
              <a:spLocks noChangeAspect="1" noChangeShapeType="1"/>
            </p:cNvSpPr>
            <p:nvPr/>
          </p:nvSpPr>
          <p:spPr bwMode="auto">
            <a:xfrm>
              <a:off x="4710" y="5700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5" name="Line 40"/>
            <p:cNvSpPr>
              <a:spLocks noChangeAspect="1" noChangeShapeType="1"/>
            </p:cNvSpPr>
            <p:nvPr/>
          </p:nvSpPr>
          <p:spPr bwMode="auto">
            <a:xfrm>
              <a:off x="4710" y="6345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Line 41"/>
            <p:cNvSpPr>
              <a:spLocks noChangeAspect="1" noChangeShapeType="1"/>
            </p:cNvSpPr>
            <p:nvPr/>
          </p:nvSpPr>
          <p:spPr bwMode="auto">
            <a:xfrm>
              <a:off x="4710" y="6990"/>
              <a:ext cx="1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8045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640" y="156875"/>
            <a:ext cx="11514859" cy="1143000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ru-RU" sz="2800" cap="all" dirty="0" smtClean="0">
                <a:solidFill>
                  <a:srgbClr val="7030A0"/>
                </a:solidFill>
              </a:rPr>
              <a:t>Где брать задания?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Серия «Функциональная грамотность. Учимся для жизни»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02" y="1523144"/>
            <a:ext cx="4282760" cy="5110412"/>
          </a:xfrm>
          <a:prstGeom prst="rect">
            <a:avLst/>
          </a:prstGeom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543028" y="1458536"/>
            <a:ext cx="6648972" cy="5194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638" tIns="40819" rIns="81638" bIns="40819" numCol="1" anchor="ctr" anchorCtr="0" compatLnSpc="1">
            <a:prstTxWarp prst="textNoShape">
              <a:avLst/>
            </a:prstTxWarp>
            <a:spAutoFit/>
          </a:bodyPr>
          <a:lstStyle/>
          <a:p>
            <a:pPr marL="255136" indent="-255136" defTabSz="816435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altLang="ru-RU" sz="2400" dirty="0"/>
              <a:t>направлена на формирование умения применять в жизни знания, полученные в школе</a:t>
            </a:r>
          </a:p>
          <a:p>
            <a:pPr marL="255136" indent="-255136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предлагает обучающие и тренировочные задания, основанные на реальных жизненных ситуациях</a:t>
            </a:r>
          </a:p>
          <a:p>
            <a:pPr marL="255136" indent="-255136" defTabSz="816435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altLang="ru-RU" sz="2400" dirty="0" smtClean="0"/>
              <a:t>выпуск 1 рассчитан </a:t>
            </a:r>
            <a:r>
              <a:rPr lang="ru-RU" altLang="ru-RU" sz="2400" dirty="0"/>
              <a:t>на обучающихся 10—13 </a:t>
            </a:r>
            <a:r>
              <a:rPr lang="ru-RU" altLang="ru-RU" sz="2400" dirty="0" smtClean="0"/>
              <a:t>лет, выпуск 2 – на обучающихся 14—15 лет</a:t>
            </a:r>
          </a:p>
          <a:p>
            <a:pPr marL="255136" indent="-255136" defTabSz="816435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altLang="ru-RU" sz="2400" dirty="0" smtClean="0"/>
              <a:t> </a:t>
            </a:r>
            <a:r>
              <a:rPr lang="ru-RU" sz="2400" dirty="0" smtClean="0"/>
              <a:t>содержит </a:t>
            </a:r>
            <a:r>
              <a:rPr lang="ru-RU" sz="2400" dirty="0"/>
              <a:t>развернутые описания особенностей оценки заданий и рекомендации по их использованию </a:t>
            </a:r>
          </a:p>
          <a:p>
            <a:pPr marL="255136" indent="-255136" defTabSz="816435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altLang="ru-RU" sz="2400" dirty="0"/>
              <a:t>содержит комплекс задач для самостоятельного или коллективного выполнения</a:t>
            </a:r>
          </a:p>
          <a:p>
            <a:pPr marL="255136" indent="-255136" defTabSz="816435" eaLnBrk="0" fontAlgn="base" hangingPunct="0">
              <a:lnSpc>
                <a:spcPct val="80000"/>
              </a:lnSpc>
              <a:spcBef>
                <a:spcPct val="0"/>
              </a:spcBef>
              <a:spcAft>
                <a:spcPts val="635"/>
              </a:spcAft>
              <a:buFont typeface="Arial" panose="020B0604020202020204" pitchFamily="34" charset="0"/>
              <a:buChar char="•"/>
            </a:pPr>
            <a:r>
              <a:rPr lang="ru-RU" altLang="ru-RU" sz="2400" dirty="0"/>
              <a:t>приводятся комментарии, предполагаемые ответы и критерии оценивания </a:t>
            </a:r>
          </a:p>
        </p:txBody>
      </p:sp>
    </p:spTree>
    <p:extLst>
      <p:ext uri="{BB962C8B-B14F-4D97-AF65-F5344CB8AC3E}">
        <p14:creationId xmlns:p14="http://schemas.microsoft.com/office/powerpoint/2010/main" val="149654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7319" y="242567"/>
            <a:ext cx="117070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Где брать задания? Институт </a:t>
            </a:r>
            <a:r>
              <a:rPr lang="ru-RU" sz="2800" cap="all" dirty="0">
                <a:solidFill>
                  <a:srgbClr val="7030A0"/>
                </a:solidFill>
                <a:latin typeface="+mj-lt"/>
              </a:rPr>
              <a:t>стратегии развития образования </a:t>
            </a:r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РАО</a:t>
            </a:r>
            <a:r>
              <a:rPr lang="ru-RU" sz="2800" cap="all" dirty="0">
                <a:solidFill>
                  <a:srgbClr val="7030A0"/>
                </a:solidFill>
                <a:latin typeface="+mj-lt"/>
              </a:rPr>
              <a:t> </a:t>
            </a:r>
            <a:r>
              <a:rPr lang="ru-RU" sz="2800" cap="all" dirty="0" smtClean="0">
                <a:solidFill>
                  <a:srgbClr val="7030A0"/>
                </a:solidFill>
                <a:latin typeface="+mj-lt"/>
              </a:rPr>
              <a:t>/ Мониторинг функциональной грамотности / Банк заданий </a:t>
            </a:r>
            <a:endParaRPr lang="ru-RU" sz="2800" cap="all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" t="9140" b="9912"/>
          <a:stretch/>
        </p:blipFill>
        <p:spPr bwMode="auto">
          <a:xfrm>
            <a:off x="237319" y="1196674"/>
            <a:ext cx="11565412" cy="4411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79856" y="5856314"/>
            <a:ext cx="79228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7030A0"/>
                </a:solidFill>
              </a:rPr>
              <a:t>http://skiv.instrao.ru/bank-zadaniy/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24" name="Рисунок 23"/>
          <p:cNvPicPr preferRelativeResize="0"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069" y="4890307"/>
            <a:ext cx="1615025" cy="1673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467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27084" y="354228"/>
            <a:ext cx="4496336" cy="423756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Памятки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41416" t="17450" r="26857" b="17339"/>
          <a:stretch/>
        </p:blipFill>
        <p:spPr bwMode="auto">
          <a:xfrm>
            <a:off x="5755503" y="329514"/>
            <a:ext cx="6347224" cy="6277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3"/>
          <a:srcRect l="33512" t="14277" r="9608" b="16940"/>
          <a:stretch/>
        </p:blipFill>
        <p:spPr bwMode="auto">
          <a:xfrm>
            <a:off x="397189" y="1026976"/>
            <a:ext cx="4706336" cy="21377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41</a:t>
            </a:fld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32878" y="3878478"/>
            <a:ext cx="4496336" cy="18365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 smtClean="0">
                <a:solidFill>
                  <a:srgbClr val="7030A0"/>
                </a:solidFill>
              </a:rPr>
              <a:t>Таблица 1.  Возможные способы измерения креативного мышления (материалы </a:t>
            </a:r>
            <a:r>
              <a:rPr lang="en-US" sz="2800" dirty="0" smtClean="0">
                <a:solidFill>
                  <a:srgbClr val="7030A0"/>
                </a:solidFill>
              </a:rPr>
              <a:t>PISA</a:t>
            </a:r>
            <a:r>
              <a:rPr lang="ru-RU" sz="2800" dirty="0" smtClean="0">
                <a:solidFill>
                  <a:srgbClr val="7030A0"/>
                </a:solidFill>
              </a:rPr>
              <a:t>)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536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57304" y="138305"/>
            <a:ext cx="11529896" cy="108055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Памятка. Креативное самовыражение: сюжеты заданий</a:t>
            </a:r>
            <a:endParaRPr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13" name="Схема 12"/>
          <p:cNvGraphicFramePr/>
          <p:nvPr>
            <p:extLst/>
          </p:nvPr>
        </p:nvGraphicFramePr>
        <p:xfrm>
          <a:off x="368596" y="1275907"/>
          <a:ext cx="11497339" cy="532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3167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287144" y="0"/>
            <a:ext cx="11657205" cy="72301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Памятка. получение нового знания. Решение проблем: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сюжеты заданий</a:t>
            </a:r>
            <a:endParaRPr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/>
          </p:nvPr>
        </p:nvGraphicFramePr>
        <p:xfrm>
          <a:off x="297713" y="723015"/>
          <a:ext cx="11674433" cy="5794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3338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152400" y="163860"/>
            <a:ext cx="11810999" cy="688571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Памятка. </a:t>
            </a:r>
            <a:r>
              <a:rPr lang="ru-RU" sz="2800" cap="all" dirty="0" err="1" smtClean="0">
                <a:solidFill>
                  <a:srgbClr val="7030A0"/>
                </a:solidFill>
              </a:rPr>
              <a:t>Компетентностная</a:t>
            </a:r>
            <a:r>
              <a:rPr lang="ru-RU" sz="2800" cap="all" dirty="0" smtClean="0">
                <a:solidFill>
                  <a:srgbClr val="7030A0"/>
                </a:solidFill>
              </a:rPr>
              <a:t> модель:</a:t>
            </a:r>
            <a:br>
              <a:rPr lang="ru-RU" sz="2800" cap="all" dirty="0" smtClean="0">
                <a:solidFill>
                  <a:srgbClr val="7030A0"/>
                </a:solidFill>
              </a:rPr>
            </a:br>
            <a:r>
              <a:rPr lang="ru-RU" sz="2800" cap="all" dirty="0" smtClean="0">
                <a:solidFill>
                  <a:srgbClr val="7030A0"/>
                </a:solidFill>
              </a:rPr>
              <a:t>примеры действий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469311503"/>
              </p:ext>
            </p:extLst>
          </p:nvPr>
        </p:nvGraphicFramePr>
        <p:xfrm>
          <a:off x="120319" y="1092530"/>
          <a:ext cx="11809228" cy="5011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4163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86438" y="1913092"/>
            <a:ext cx="10363200" cy="1362075"/>
          </a:xfrm>
        </p:spPr>
        <p:txBody>
          <a:bodyPr/>
          <a:lstStyle/>
          <a:p>
            <a:r>
              <a:rPr lang="ru-RU" dirty="0" smtClean="0">
                <a:solidFill>
                  <a:schemeClr val="accent4"/>
                </a:solidFill>
              </a:rPr>
              <a:t>Спасибо за внимание!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79956" y="4018539"/>
            <a:ext cx="10363200" cy="1500187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4"/>
                </a:solidFill>
              </a:rPr>
              <a:t>Ольга Логинова </a:t>
            </a:r>
            <a:r>
              <a:rPr lang="en-US" sz="4000" dirty="0" smtClean="0">
                <a:solidFill>
                  <a:schemeClr val="accent4"/>
                </a:solidFill>
                <a:hlinkClick r:id="rId2"/>
              </a:rPr>
              <a:t>olg9527@yandex.ru</a:t>
            </a:r>
            <a:endParaRPr lang="en-US" sz="4000" dirty="0" smtClean="0">
              <a:solidFill>
                <a:schemeClr val="accent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7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221201" y="179818"/>
            <a:ext cx="11714067" cy="847512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>
              <a:lnSpc>
                <a:spcPct val="80000"/>
              </a:lnSpc>
            </a:pPr>
            <a:r>
              <a:rPr lang="ru-RU" sz="2800" cap="all" dirty="0">
                <a:solidFill>
                  <a:srgbClr val="7030A0"/>
                </a:solidFill>
              </a:rPr>
              <a:t>Внешние стимуляторы: климат в классе</a:t>
            </a:r>
            <a:br>
              <a:rPr lang="ru-RU" sz="2800" cap="all" dirty="0">
                <a:solidFill>
                  <a:srgbClr val="7030A0"/>
                </a:solidFill>
              </a:rPr>
            </a:br>
            <a:r>
              <a:rPr lang="ru-RU" sz="2800" cap="all" dirty="0">
                <a:solidFill>
                  <a:srgbClr val="7030A0"/>
                </a:solidFill>
              </a:rPr>
              <a:t>Как </a:t>
            </a:r>
            <a:r>
              <a:rPr lang="ru-RU" sz="2800" u="sng" cap="all" dirty="0">
                <a:solidFill>
                  <a:srgbClr val="7030A0"/>
                </a:solidFill>
              </a:rPr>
              <a:t>не</a:t>
            </a:r>
            <a:r>
              <a:rPr lang="ru-RU" sz="2800" cap="all" dirty="0">
                <a:solidFill>
                  <a:srgbClr val="7030A0"/>
                </a:solidFill>
              </a:rPr>
              <a:t> </a:t>
            </a:r>
            <a:r>
              <a:rPr lang="ru-RU" sz="2800" cap="all" dirty="0" smtClean="0">
                <a:solidFill>
                  <a:srgbClr val="7030A0"/>
                </a:solidFill>
              </a:rPr>
              <a:t>надо строить учебный процесс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" name="Прямоугольник 2"/>
          <p:cNvSpPr/>
          <p:nvPr/>
        </p:nvSpPr>
        <p:spPr>
          <a:xfrm>
            <a:off x="221201" y="1166605"/>
            <a:ext cx="11305756" cy="470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6485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</a:pP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Негативные педагогические практики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разрушающие креативное мышление (на основе списка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Nickerson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2010) :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возвеличивание, увековечивание идеи о том, есть только один правильный способ выполнения задания и только единственный правильный ответ на вопрос;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культивация отношений послушания, покорности и трепетного отношения к авторитетам;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следование плану урока любой ценой;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поддержка (насаждение) уверенности в том, что оригинальность – это редкое качество;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поощрение и поддержка веры в раздробленность знания; и сверх всего;</a:t>
            </a:r>
          </a:p>
          <a:p>
            <a:pPr marL="263896" indent="-263896" algn="just">
              <a:lnSpc>
                <a:spcPct val="80000"/>
              </a:lnSpc>
              <a:spcBef>
                <a:spcPts val="462"/>
              </a:spcBef>
              <a:spcAft>
                <a:spcPts val="462"/>
              </a:spcAft>
              <a:buFont typeface="+mj-lt"/>
              <a:buAutoNum type="arabicParenBoth"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полное неприятие идеи, что учение и разрешение проблем могут протекать весело.</a:t>
            </a:r>
          </a:p>
        </p:txBody>
      </p:sp>
      <p:sp>
        <p:nvSpPr>
          <p:cNvPr id="12" name="Rectangle 2">
            <a:hlinkClick r:id="rId2" action="ppaction://hlinksldjump"/>
          </p:cNvPr>
          <p:cNvSpPr txBox="1">
            <a:spLocks noChangeArrowheads="1"/>
          </p:cNvSpPr>
          <p:nvPr/>
        </p:nvSpPr>
        <p:spPr>
          <a:xfrm>
            <a:off x="7352196" y="6125857"/>
            <a:ext cx="4174760" cy="355270"/>
          </a:xfrm>
          <a:prstGeom prst="rect">
            <a:avLst/>
          </a:prstGeom>
        </p:spPr>
        <p:txBody>
          <a:bodyPr vert="horz" lIns="80241" tIns="40120" rIns="80241" bIns="40120" rtlCol="0" anchor="ctr">
            <a:normAutofit lnSpcReduction="10000"/>
          </a:bodyPr>
          <a:lstStyle>
            <a:lvl1pPr algn="ctr" defTabSz="1042569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47" i="1" dirty="0">
                <a:solidFill>
                  <a:srgbClr val="A50021"/>
                </a:solidFill>
              </a:rPr>
              <a:t>Вернуться к 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12244833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3J8VTfjQDmIaY8kaULjQ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1844</TotalTime>
  <Words>2769</Words>
  <Application>Microsoft Office PowerPoint</Application>
  <PresentationFormat>Произвольный</PresentationFormat>
  <Paragraphs>514</Paragraphs>
  <Slides>46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46</vt:i4>
      </vt:variant>
    </vt:vector>
  </HeadingPairs>
  <TitlesOfParts>
    <vt:vector size="49" baseType="lpstr">
      <vt:lpstr>Тема Office</vt:lpstr>
      <vt:lpstr>Слайд think-cell</vt:lpstr>
      <vt:lpstr>think-cell Slide</vt:lpstr>
      <vt:lpstr>Креативное мышление</vt:lpstr>
      <vt:lpstr>В группе креативное мышление работать с участниками семинара  будут</vt:lpstr>
      <vt:lpstr>Цели и задачи семинара. Логика Методической поддержки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Зачем оценивать креативное мышление: значение и роль креативного мышления</vt:lpstr>
      <vt:lpstr>Зачем оценивать креативное мышление: значение и роль оценочных процедур</vt:lpstr>
      <vt:lpstr>Презентация PowerPoint</vt:lpstr>
      <vt:lpstr>Презентация PowerPoint</vt:lpstr>
      <vt:lpstr>Презентация PowerPoint</vt:lpstr>
      <vt:lpstr>Основания для построения модели оценки креативного мышления</vt:lpstr>
      <vt:lpstr>Презентация PowerPoint</vt:lpstr>
      <vt:lpstr>Что выносится на оценку? Качества креативного мышления, Компетентности и критерии</vt:lpstr>
      <vt:lpstr>Презентация PowerPoint</vt:lpstr>
      <vt:lpstr>Презентация PowerPoint</vt:lpstr>
      <vt:lpstr>Ситуация «Волшебная страна»,  Задание 1. 4 класс Ответы учащихся (примеры полностью принимаемых ответов). </vt:lpstr>
      <vt:lpstr>Ситуация «Волшебная страна»,  Задание 1. 4 класс Ответы учащихся (примеры НЕ принимаемых ответов). </vt:lpstr>
      <vt:lpstr>Примеры заданий: визуальное самовыражение</vt:lpstr>
      <vt:lpstr>Презентация PowerPoint</vt:lpstr>
      <vt:lpstr>Презентация PowerPoint</vt:lpstr>
      <vt:lpstr>Семикоассники рисуют</vt:lpstr>
      <vt:lpstr>Презентация PowerPoint</vt:lpstr>
      <vt:lpstr>Презентация PowerPoint</vt:lpstr>
      <vt:lpstr>Презентация PowerPoint</vt:lpstr>
      <vt:lpstr>Примеры заданий: решение социальных проблем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Где брать задания? Серия «Функциональная грамотность. Учимся для жизни»</vt:lpstr>
      <vt:lpstr>Презентация PowerPoint</vt:lpstr>
      <vt:lpstr>Памятки</vt:lpstr>
      <vt:lpstr>Памятка. Креативное самовыражение: сюжеты заданий</vt:lpstr>
      <vt:lpstr>Памятка. получение нового знания. Решение проблем: сюжеты заданий</vt:lpstr>
      <vt:lpstr>Памятка. Компетентностная модель: примеры действий</vt:lpstr>
      <vt:lpstr>Спасибо за внимание!</vt:lpstr>
      <vt:lpstr>Внешние стимуляторы: климат в классе Как не надо строить учебный процесс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Логинова О.Б.</dc:creator>
  <cp:keywords>Креативное мышление</cp:keywords>
  <cp:lastModifiedBy>Ольга</cp:lastModifiedBy>
  <cp:revision>191</cp:revision>
  <dcterms:created xsi:type="dcterms:W3CDTF">2020-08-28T07:24:46Z</dcterms:created>
  <dcterms:modified xsi:type="dcterms:W3CDTF">2021-10-20T15:58:32Z</dcterms:modified>
</cp:coreProperties>
</file>